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73" r:id="rId5"/>
    <p:sldId id="262" r:id="rId6"/>
    <p:sldId id="264" r:id="rId7"/>
    <p:sldId id="265" r:id="rId8"/>
    <p:sldId id="266" r:id="rId9"/>
    <p:sldId id="267" r:id="rId10"/>
    <p:sldId id="268" r:id="rId11"/>
    <p:sldId id="263" r:id="rId12"/>
    <p:sldId id="269" r:id="rId13"/>
    <p:sldId id="272" r:id="rId14"/>
    <p:sldId id="270" r:id="rId15"/>
    <p:sldId id="271" r:id="rId16"/>
    <p:sldId id="274" r:id="rId1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984" autoAdjust="0"/>
    <p:restoredTop sz="9466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4:49.1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4939 6738,'18'0,"-18"18,0-1,17-17,-17 18,18-18,-1 18,-17-1,18-17,0 0,-1 0,1 0,0 18,17-18,-17 0,17 0,18 0,-36 0,1 0,0 0,-1 0,1 0,0 0,52 0,-17-35,0 17,-35 18,-1 0,1 0,-18-18,35 1,0 17,-17-18,0 0,-1 18,1 0,0 0,-1 0,19 0,-19 0,1 0,-1 0,1 0,0 0,-1 0,1 0,17 0,-17 0,0 0,-1 0,1 0,17 18,-17-18,17 0,-17 0,-1 18,1-18,0 0,17 0,-17 0,17 0,-18 0,1 0,0 0,35 0,-36 0,1 0,0 0,-1-18,36 0,-18 18,1 0,-1 0,-17 0,-1-17,1 17,-1 0,1 0,0 0,-1 0,1 0,0 0,-1 0,1 0,0 0,-1 0,142 106,-141-106,-18 17,35 1,0-18,0 18,-17-18,35 0,-18 0,-17 0,17 0,-17 0,35 0,0 0,-18 0,0 0,18 0,-18 0,36 0,-18 0,-18 0,0 0,1 0,17 0,-18 0,18 0,-18 0,-17 0,17 0,0 0,-17 0,0 0,-1 0,1 0,17 0,0 0,-17 0,0 0,-1 0,36-36,-17 19,-19-1,1 0,52 18,-52-35,17 35,1-18,-36 1,17 17,18-18,-17 18,53 0,-54 0,-17-18,36 1,-19 17,1-18,0 18,17 0,-18 0,1 0,0 0,-1 0,1 0,0 0,-1 0,1 0,0 0,-1 0,1 0,-1 0,1 18,0-18,-1 0,1 0,0 0,-1 0,1 0,0 0,17 0,0 0,0 0,-17 0,17 17,-17-17,0 0,17 0,0 0,-17 0,17 18,0-18,-17 0,17 0,-17 0,0 0,-1 0,1 0,17 0,-17 0,17 0,0 0,1 0,-19 0,1 0,-1 0,1 0,17 18,1-18,-1 0,-17 0,17 17,-17-17,-1 18,1-18,-1 0,1 0,17 0,-17 0,0 18,-1-18,1 0,0 0,17 17,0-17,18 0,-35 0,-1 0,1 0,0 0,-1 0,18 18,1-18,-19 0,1 0,0 0,-1 0,19 0,-19 0,19 0,-1 0,0 0,0-18,1 1,-19 17,19 0,-19 0,1 0,-1 0,1 0,0 0,-1 0,19 0,17-18,-18 18,-18 0,1 0,0 0,17 0,-17 0,17 0,0 0,-17 0,35 0,0 0,-36 0,19 0,-19 0,36 0,0-18,-35 18,17 0,0 0,-17 0,35 0,-18 0,-17 0,-1 0,1 0,0 0,17 0,0 0,1 18,34-18,-52 0,17 0,0 0,-17 0,0 0,-1 0,18 0,1 0,17 0,-36 0,1 0,0 0,-1 0,1 0,-1 0,19 0,-19 0,1 0,0 0,-1 0,36 0,-35 0,0 0,17 0,-18 0,1 0,17 0,-17 0,0 0,17 0,-17 0,-1 0,1 0,-1 0,1 0,0 0,35 0,-18 0,0 0,0 0,-17-18,17 18,-17 0,35 0,0 0,-18 18,0-18,1 0,-19 0,1 0,35 0,-18 0,18 0,0 18,0-18,-35 0,17 0,0 0,0 0,-17 0,0 0,-1 0,1 17,17 1,1-18,-36 18,17-18,1 0,-1 0,19 0,17 0,-36 0,19 0,-19 0,18 0,1 0,-1-18,0 18,-17 0,0 0,-1-18,54 18,-18 0,0 0,-36 0,1 0,0 0,34 0,-16 0,17 0,-18 0,-17 0,17 0,-18 0,19 0,-1 0,18 0,-18 0,-17 0,-1 0,19-17,52 17,-35-18,0 18,-36 0,1 0,0 0,-1 0,1 0,35 0,-18 0,-17 0,17 0,0 0,-17 0,0 0,17 0,0 0,18 0,0 0,-18 0,1 0,-1 0,-17 0,-1 0,1 0,-1 0,19 18,-19-18,-17 17,36-17,-19 18,36-18,-18 0,-17 0,0 0,-1 0,19 0,17 0,-36 0,1 0,-1 0,1 0,0 0,-1 0,19 0,-19 0,1 0,0 0,-1 0,1 0,0 0,-1-18,36 18,-18-17,1 17,-19 0,19-18,16 18,-16 0,-19 0,1 0,0 0,-1 0,36 0,0 0,-18 18,1-18,-19 17,19-17,-1 0,-17 0,17 0,-18 0,19 0,-19 18,1-18,0 0,-1 0,19 0,-1 0,-18 18,19-18,-19 0,19 0,-19 17,19-17,-19 0,1 0,-1 0,1 0,17 0,1 0,-19 0,54 0,-18 18,0-18,-18 0,0 0,1 0,-19 0,1 0,-1 0,1 0,-53 0,17 0,1-18,-19 18,19 0,-54 0,36 0,17 0,-35 0,0 0,36 0,-19 0,19 0,-1 0,0 0,1 0,-18 0,17 0,-17 0,-18 18,35 0,-17-18,0 0,17 17,0-17,1 0,-1 0,0 0,-17 0,-18 0,18 0,17 0,1 0,-1 0,0 0,-17 0,0 0,-18 0,18 0,-1 0,-87 0,105 0,-70 0,-71 0,-17-17,52 17,71 0,-88 0,53 0,35 0,18 0,0 0,-36 0,36 0,17 0,-17 0,17 0,1 0,-1 0,0 0,1 0,-19 0,1 0,18 17,-1-17,-35 18,18-18,17 17,0 1,1-18,-1 0,-17 0,17 0,1 18,-19-18,1 0,17 0,1 0,-19 0,-16 0,-1 0,35-18,-17 0,17 18,0 0,1 0,-54 0,1 0,17 0,0 0,0 0,18 0,17 0,-17 0,17 0,-17 18,17-18,-17 18,0-1,17-17,-17 0,17 18,0-18,-34 0,34 18,-17-18,17 0,0 0,1 0,-19 0,1 17,0-17,0 0,17 0,-17 0,17 0,-17 0,17 0,0 0,1 0,-1 0,1 0,-19 0,19 0,-1 0,0 0,1 0,-1 0,0 0,1 0,-1 0,1 0,-1 0,53-106,-70 106,17 0,-52 0,17 0,18 0,-1 0,19 0,-1 0,0 0,1 0,-1 0,0 0,1 0,-1 18,0-18,1 0,-1 0,1 0,-1 0,-17 0,-1 18,1-18,17 0,-17 0,-35 0,34 0,1 35,-35-35,-1 0,36 0,-1 18,1-18,17 0,1 17,-1-17,1 0,-54 0,0 0,54 0,-18 18,-1-18,-87 0,-1 0,89 0,0 0,-1 0,1 0,18 0,-19 0,-52 0,35 0,18 0,-18 0,-53 0,36 0,17 0,35 0,-17 0,17 0,0 0,1 0,-1 0,1 0,-54 0,0 0,54 0,-18 0,-1 0,19 0,-1 0,0 0,1 0,-19 0,-16 0,-1 0,17 0,19 0,-1 0,0 0,-52-18,35 18,17 0,-17 0,17 0,-17 0,17 0,-35-17,-17 17,34 0,1 0,0-18,17 18,-52 0,-1 0,53 0,-35 0,18 0,0 0,17 0,1 0,-1 0,0 0,1 0,-1 0,-17 0,-18 0,35 0,1 0,-1 0,0 0,1 0,-1 0,0 18,-17-1,18-17,-19 18,19 0,-1-1,0-17,1 0,-1 0,0 0,1 0,-1 0,0 0,1 0,-1 0,1 0,-1 0,0 0,1 0,-1 0,0 0,1 0,-1 0,0 0,18-17,-17 17,17-18,-18 18,-17-18,17 1,-17-1,17 18,1 0,-1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24.3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5397 14146,'0'18,"0"0,0-1,0 1,0 0,36-18,-1 0,-17 0,17 0,-17 0,-1 0,19 0,-1 0,-18 0,1 0,0 0,-1 0,19 0,-19 0,19 0,-19 0,1 0,-1 0,1 0,17 0,-17 0,0 0,-1 0,1 0,-18 17,35 1,-17-18,17 17,-17-17,17 0,-17 0,-18 18,17-18,1 0,0 0,17 18,-17-1,17 1,0 0,0-1,1-17,-1 0,18 36,-36-36,19 17,-19 1,19 0,-19-18,1 0,0 0,-1 0,1 0,-1 17,1-17,17 0,-35 18,18-18,0 0,-1 0,1 17,0-17,-1 0,1 0,-18 18,18-18,-1 0,1 0,-1 0,19 0,-36 18,17-18,19 0,-1 17,-17-17,17 0,-18 0,1 18,35-18,-35 0,17 18,0-18,-17 17,-1-17,1 0,0 0,-1 0,1 0,-18-17,0-1,0 0,18 1,-1 17,1-36,0 19,17 17,-35-18,18 18,-18-17,17 17,1 0,-18-18,17 18,-17-18,18 18,0-17,-1 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24.7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7602 14429,'-17'-18,"-36"-17,18 17,-1-17,1 17,17 18,-17 0,17-18,1 1,-19 17,19 0,-1 0,-17 0,17 0,-17 0,0 0,17 0,-17-18,0 1,-18 17,0-18,35 18,0 0,1 0,-1 0,1 0,-1 0,0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8:38.5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4992 6738,'53'159,"-36"-159,1 0,0 0,17 0,-17 0,17 0,0 0,-17 0,17 0,-17 0,-1 0,1 0,0 0,-1 0,1 0,-1 0,1 0,17 0,-17 0,0 0,-1 0,1 0,0-18,-1 18,1 0,0-35,-1 35,1 0,-1 0,-17-18,18 18,0 0,-1 0,1 0,0 0,17 0,-17 0,-1 0,1 0,-1-17,19-1,-1 18,-17 0,35-18,-1 1,-34-1,53 0,-1-17,-34 35,16-18,-16 18,-19-17,1 17,0 0,-1 0,1 0,0 0,17 0,-18 0,1-18,17 18,1 0,-19 0,1 0,0 0,-1-17,1 17,-1 0,1 0,0 0,-1 0,36 0,-35 0,35 17,0 1,-36-18,19 17,-1 1,-17-18,17 18,-17-18,-1 0,1 0,-1 0,19 17,-1-17,-35 18,35-18,-17 0,0 0,-1 0,1 0,-1 0,1 0,0 0,-1 18,1-18,17 0,1 0,-19 0,19 0,-19 0,1 0,-1 0,1 0,0 0,-1 0,-17-18,18 0,0 18,-18-17,17 17,1 0,0 0,-1 0,18 0,-17-18,17 0,1 18,-19-17,19 17,-19 0,18 0,-17 0,0 0,-1 0,1 0,17 0,1 0,-19-35,1 35,17 0,-17-18,17 0,0 18,1 0,17-17,-18 17,-18 0,19-18,-1 18,0 0,1 0,-1 0,0 0,18 0,-18 0,18 0,0 0,18 18,-54-18,19 17,-1 1,-17-18,-1 18,1-18,-1 0,1 0,0 17,-1 1,1-18,0 0,-1 0,1 0,0 0,-1 0,-17 17,18-17,17 0,-17 0,52 0,-34 0,-19 0,19 0,-19 0,1 0,-1 0,1 0,35 0,0 0,17 0,-34 0,17 0,0 0,-18 0,0 0,36 0,-54 0,36 0,0 0,-35 0,35 0,0 0,-18 0,18 0,17 0,-17 0,18 0,-36 0,-17 0,17 18,0-18,-17 0,0 0,-1 0,1 0,17 18,-17-18,17 0,-17 0,-1 0,1 0,0 0,-1 0,1 0,17 0,0 0,1 0,-1-18,18 18,-18 0,0 0,18 0,-35 0,0 0,-1 0,1 0,0 0,17 0,35 0,-17 0,0-18,0 1,0 17,0 0,-18 0,18 0,0 0,0 0,0 0,0 0,-35 0,34 0,-34 0,17 0,1 17,17-17,-36 0,18 0,-17 0,0 18,-1-18,1 18,0-18,17 0,-17 0,34 0,-16 0,-19 0,19 0,-19 0,36 0,0 0,-35 0,17 0,36 17,-36-17,18 0,-18 18,-17 0,17-18,-17 0,17 0,-17 0,-1 0,1 0,-18 17,17 1,19-18,-19 0,19-18,-1 18,-17 0,17 0,-17 0,17 0,-35-17,17 17,-17-18,18 18,0 0,-1 0,1 0,0 0,-1 0,1 0,0 0,-1 0,1 0,-1 0,1 0,-36 0,-17 0,18 0,-54 18,0-18,-17 0,0 0,17 0,1-18,-54 18,72-18,-54 18,18 0,52 0,-34-17,-1 17,1-18,17 18,17 0,-17 18,18-18,18 17,-19-17,19 0,-19 0,19 0,-1 0,0 0,-17 0,0 18,17-18,1 0,-1 0,0 0,1 18,-1-18,0 0,1 0,-19 0,19 0,-18 17,-1-17,19 18,-19 0,-34-18,17 17,35 1,-17 0,17-18,1 0,-36 17,18 1,-1-18,-17 0,18 0,0 0,17 0,0 0,-34 0,16 0,1 0,17 0,-52 0,17 0,35 0,-105 0,52-18,54 18,-36 0,-36 0,37 0,16 0,-52 0,-18 0,71 0,-53 0,17 0,-35 0,36 0,-1 0,-17 0,-18 0,0 0,-17 0,-18 0,-18 0,36 0,-1 0,36 0,0 0,17 0,18 0,-17 0,-18 0,17 0,0 0,1 0,17 0,-18 0,18 0,-17 0,17 0,-18 0,19 0,16-17,1-1,0 18,17 0,-17 0,17 0,1 0,-1 0,18-18,-18 18,1 0,-1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8:45.6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4498 7761,'18'0,"17"-18,-18 18,1 0,0 0,-1 0,1 0,0 0,-1 0,36-17,-18-1,-17 18,17 0,1 0,-19 0,19-17,-19 17,19-18,-1 18,-18 0,19 0,-19 0,1-18,17 18,1 0,-19 0,18 0,-17 0,17 0,1 0,-19 0,19 0,-19 0,18 0,1 0,-1 0,-17 0,17 0,0-17,-17-1,17 18,0 0,1-18,-1 1,0 17,1-18,16 18,-34 0,17 0,1 0,-19 0,19 0,-19 0,1 0,-1 0,1 0,0 0,-1 0,1 0,17 0,-17 0,17 0,1 0,-19 0,1 0,17 0,-17 0,17 0,-17 0,17 0,-17 0,-1 0,1 0,35 0,-36 0,54 0,-36 0,18-18,0 18,0 0,0 0,0 0,-18 0,-17 0,17 0,-17 0,17 0,35 0,-52 0,17 0,-17 0,0 0,-1 0,1 0,52 18,-34-18,-19 0,1 18,0-18,-1 0,1 0,0 17,-1-17,36 0,0 0,-35 18,52 0,-34-18,-19 17,18-17,-17 0,0 0,-1 0,1 0,35 18,0 0,-18-18,-17 0,-1 0,1 0,0 0,-1 0,19 0,17 17,-36-17,1 0,-1 18,1-18,0 0,-1 0,1 0,17 0,1 0,-19 0,18 0,18 0,-17 0,-1 0,-17 0,17 0,-18 0,1 0,0 0,-1 0,19 0,-36 17,35-17,-17 0,-1 0,19 0,-19 0,36 142,-35-142,-1 0,19 0,-19 0,19 0,16 0,-16 0,17 0,0 0,17 0,-17 0,0 0,0 0,-18 0,18 0,-18 0,-17 0,17 0,1 0,16 0,1 0,-17 0,17 0,-18 0,-18 0,19-18,-19 18,19 0,34 0,-34 0,-19 0,18 0,-17 0,0 0,-1 0,1 0,17-18,36 18,-54 0,19 0,-36-17,17 17,1 0,0 0,-1-18,19 18,-19-18,18 18,-17 0,0 0,17 0,-17-17,35 17,0 0,-18 0,35 0,-34 0,-19 0,19 0,-19 0,1 0,-1 0,1 0,35 0,0-18,-35 18,17 0,-18 0,1 0,0 0,-1 0,19 0,17 0,0 0,-18 0,35 0,-17 0,0 0,-35 0,35 0,-18 18,-17-18,-1 0,1 0,0 0,-1 0,1 0,-1 0,19 0,-1 0,-17 0,17 0,0 0,-17 0,0 0,-1 0,1 0,-1 0,54 53,-53-53,-1 0,1 0,17 0,18 0,-35 0,17 0,-17 0,-1 0,1 0,0 17,17-17,0 0,-17 0,17 0,-17 0,17 0,18 0,-18 0,0 0,1 0,-19 0,1 0,0 0,-1 0,19 18,-1-18,-18 0,19 0,17 0,0 0,17 0,18 0,-17-18,17 18,0 0,18 0,-18 0,-35 0,0 0,-18-17,-17 17,0 0,-1 0,1 0,17 0,1 0,16 0,1 0,-17 0,-1 0,-17 0,-1 0,-17 17,18-17,-1 0,1 0,0 0,-1 0,36 0,0 0,-18 0,1 0,-19 0,19 0,-19 0,1 0,35-17,-18 17,-17 0,-1 0,19-18,-1 18,-17 0,17 0,-17 0,-1 0,1 0,-1 0,19-18,-19 18,36-17,0 17,-35 0,52 0,1 0,0 0,-19-18,1 18,0-18,-17 18,16 0,1 0,-17 0,-1 0,0 0,-17 0,-1 0,1 0,0 0,-1 0,1 0,0 0,17 0,-17 0,-1 0,1 0,35 0,-18 0,-17 0,35 0,-18 0,-17 0,17 0,0 0,0 0,1 0,-19 0,19 0,16-17,-34 17,35 0,0 0,-35-18,35 1,-36 17,1 0,17 0,18 0,-18 0,18 0,0-18,0 18,-18 0,18 0,-18 0,-17 0,0 0,-1 0,1 0,0 0,17 0,0 0,1-18,-19 18,18 0,18 0,-35 0,17 0,1 0,-1 0,-18 0,19 0,17 0,0 0,-1 0,-16 0,-1 0,18 0,-35 0,35 18,-1-18,-34 0,17 18,1-18,-19 0,1 0,0 0,-1 17,18-17,-17 0,17 18,1-1,-19-17,1 0,0 0,-1 0,1 0,-1 0,19 0,-1 0,0 0,1 0,17 0,-36 0,18 0,-17 0,0 0,-1 0,1 0,0 0,-1 0,36-17,18 17,-18-35,17 35,-17-18,-18 0,1 18,-19-17,1 17,0 0,-1 0,19 0,-1 0,18-18,17 18,1-18,-18 18,70-17,1 17,-36 0,0 0,-17 17,-1-17,-17 0,-18 0,18 0,0 18,0-18,18 18,-1-18,1 0,-18 0,0 17,0-17,-18 18,-18-18,1 0,0 0,35 18,17-1,-35-17,18 0,18 18,-53-1,-1-17,1 0,0 0,-1 0,1 0,-1 0,19 0,-1 0,0 0,-17 0,17 0,18-17,-35 17,17 0,-17 0,17 0,-17 0,-1 0,1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8:50.59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20779 8696,'-18'0,"-17"0,17 18,-17-1,-18-17,18 18,-36 0,18-18,0 17,0 1,0-18,-17 0,-18 17,-1-17,-34 0,-1 0,-52 18,17-18,18 0,-35 0,52-18,1 18,-1 0,54 0,17 0,18 0,-1 0,19 0,-1 0,0 0,-34 0,16 0,1 0,0 0,-1 0,19 0,-1 0,1 0,-1 0,-17 0,17 0,-17 0,17 0,0 0,1 0,-1 0,0 0,1 0,-18-17,-1 17,36-18,-53 18,-17-17,35 17,-18 0,-36-18,19 18,17 0,18 0,-1 0,19 0,-1 0,-17-18,-36 18,1 0,-18 0,-1 0,19 0,17 0,-35 0,-18 0,18 0,-1 0,19 0,-18-17,0 17,35 0,17 0,1 0,0 0,17 0,0 0,-52-18,17 18,-18 0,1 0,-36 0,36-18,-54 18,1-17,-1 17,71 0,-35 0,-18 0,71-18,-36 0,18 18,-17 0,35 0,-36 0,18-17,0 17,18 0,-18 0,35 0,1 0,-19 0,19 0,-1 0,1 0,-1 0,0 0,1 0,-1 0,0 0,1 0,-1 0,0 0,1 0,-54 17,18 19,-17-19,-1 1,1 17,-1-35,1 18,17-18,-18 0,0 0,36 0,0 0,0 0,17 0,0 0,1 0,-1 0,0 0,-34 0,34 0,0 0,-17 0,17 0,1 0,-1 0,0 0,1 0,-18 0,-1 0,19 0,-19 0,19 18,-19-18,1 0,0 0,0 17,-1-17,19 18,-1-18,-17 0,17 0,0 0,-34 0,-19 17,18-17,35 0,1 0,-18 0,17 0,-17 0,-18 0,17 18,-34-18,-1 0,18 0,-35 0,0 0,-18 0,18 0,0-18,-18 1,-18 17,1-18,52 1,-34 17,34-18,-17 18,0 0,-36-18,18 1,-17-19,-1 36,1-17,35 17,0 0,17 0,36 0,-18 0,18 0,17 0,0 0,1 0,-1 0,-17 0,17 0,0 17,18 1,-17-18,-1 0,0 0,1 0,-1 0,1 0,-1 0,0 0,1 0,-1 0,-53 18,-52-1,35-17,-36 36,1-36,-36 17,18-17,-35 0,17 0,-18 0,54 0,0-35,70 35,-18 0,0 0,36 0,18 0,-19 0,19 0,-36 0,0 0,35 0,-17 0,0 0,17 0,0 0,-17 0,0 0,0 0,-18 0,-18 0,18 0,-17 0,17 0,17 0,1 0,0 0,17 0,1 0,-36 0,-18 0,18 0,0 0,-35 0,0 0,-18 0,71 0,-36 0,36 0,17 0,1 0,-1 0,0 0,-17 0,-35-18,52 18,-17 0,-36-17,18 17,-17 0,17 0,-18 0,36 0,-53-18,17 18,18 0,18 0,-36 0,1 0,17 0,18 0,-36 0,18 0,18 0,-36-18,36 18,0 0,-18 0,18 0,17 0,0 0,1 0,-1 0,0 0,1 0,-1 0,0 0,1 0,-1 0,0 0,1 0,-1 0,1 0,-1 0,0 0,1 0,-1 0,0 0,1 0,-1 0,0 0,1 0,-1 0,1 0,-1 0,0 0,1 0,-1 0,18-17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8: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5098 9507,'0'18,"0"0,0-1,17-17,-17 18,18 17,17-17,-35-1,18 1,-1 0,1-18,0 17,35 1,0 0,-36-1,1-17,-1 0,19 0,17 0,-36 0,19 0,-1 0,-17 0,-1 0,1 0,-1 0,19 0,-1 0,0 0,18-17,-18 17,18-18,0 18,-17 0,34 0,-35 0,1 0,17 0,-18 0,-17 0,-1 0,1 0,-1 0,1 0,17-18,18 18,-17 0,-1 0,-18 0,19 0,-1 0,-17 0,17 0,18 0,17 0,1 18,-36-18,36 18,-1-1,-17-17,18 18,-54 0,36-18,-17 0,-19 0,1 0,0 17,17 1,35-18,-34 0,34 0,36-18,-53 18,53-17,-71-1,36 18,-36 0,-17-18,17 1,0 17,-17 0,17 0,-17 0,35 0,0 0,-36 0,54 0,-36 0,18 0,0 0,17 0,-17 0,-35 0,17 0,-17 0,35 0,-36 0,1 0,0 0,-1 0,19 0,17 0,-1 0,37 0,-19 0,1 0,-36 0,-17 0,17 0,-17 0,-1 0,18 0,1 0,17 0,17 0,-34 0,34 0,-17 0,-18 0,1 0,16 0,-16 0,-1 0,0 0,-17 0,35 0,17 0,-34 0,34 0,1 0,-1 0,-17 0,18 0,-18 0,0 17,0-17,17 18,1-18,-1 0,-17 0,71 0,-36 18,18-1,-53-17,-1 0,1 0,-35 0,0 0,-1 0,1 0,0 0,-1 0,36 0,18 0,-36 0,36 0,-19 0,-16 0,-1-17,18 17,35-36,-17 19,52-19,-52 36,-1-17,1-1,-18 18,0 0,0 0,-1 0,19 0,-18 0,18 0,-19 0,19 0,0 0,-1 0,18 0,-35 0,0 0,0 0,-18 0,1 0,-1 0,-17 0,17 0,-18 0,19 0,34 0,-52 0,35 0,-18 0,0 0,-17 0,0 0,-1 0,-17 18,18-18,35 0,17 17,-34-17,34 18,-17-18,-18 18,18-18,0 0,-17 0,16 0,-16 0,-19 0,19 0,-19 0,19 0,-1 0,0 0,18-18,-35 0,35 18,17-35,54 0,-1 35,1-53,-19 35,19 1,-36-1,-17 0,-18 18,-36 0,18 0,-17 0,0 0,-1 0,36 0,-17 0,-1 0,18 0,0 18,-18-18,-17 0,-1 0,1 0,0 0,-1 0,1 18,-1-18,1 0,0 0,35 17,0 1,-18-18,18 18,-18-18,-17 17,17-17,0 0,-17 18,-1-1,1-17,0 0,-1 0,1 0,0 0,-1 0,1 0,0 0,17 0,0 0,18 0,-18 0,1-17,-1 17,0-18,-17 18,-1 0,19-17,-19 17,19 0,69-18,-16 18,-1 0,-18-18,-34 18,17-17,17-1,1 18,-36 0,18 0,17 0,1 0,-36 0,18 0,0 0,-35 0,17 0,18 0,-35 0,52 0,-17 0,-18 0,18 0,18 18,-18-18,-36 35,19-17,-1-1,-17-17,-1 18,1-18,0 0,-1 0,1 0,-1 0,1 0,0 0,-1 0,1 0,0 0,-1 0,1 0,0 0,17 0,0 0,-17 0,35 0,0 35,-36-35,36 0,-18 18,-35-1,36-17,-19 0,1 0,0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05.0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19138 11800,'-17'0,"-1"0,0 0,1 0,-19 0,-17 0,-17 0,-1 0,1 0,17 0,-71 0,1-17,-1 17,72 0,-72 0,18 0,-17 0,-1 0,1 0,17 0,-18 0,-34 0,17-36,17 19,1 17,-1 0,36 0,0 0,0 0,-1 0,19 0,17 0,0 0,18 0,-1 0,1 0,0 0,0 0,-1 0,1 17,-18-17,0 0,18 18,-18 0,18-18,0 0,17 0,0 0,1 0,-19 0,1 0,0 0,-18 0,-18 0,18 0,0 0,1 17,-19-17,53 0,-17 0,17 0,-17 0,0 0,17 0,1 0,-1 0,0 0,1 0,-19 0,1-17,17-1,1 18,-1 0,1 0,-1 0,0 0,1 0,-1 0,0 0,1-18,-1 18,0 0,18-17,-35 17,18 0,-19 0,-34 35,-1 36,-52-54,-36 19,35-19,19 19,16-36,19 17,35-17,-54 18,36-18,-17 0,35 0,17 0,-17 0,17 0,0 0,1 0,-1 0,1 0,-1 0,0 0,1 0,-1 0,-17 0,17 0,-17 0,17 0,-17 0,0 0,17 0,0 0,-17 0,17 0,-17 0,0 0,17 0,-17-18,0 1,-1-1,-52 0,71 1,-19 17,1-18,17 18,1 0,-1-18,0 18,1 0,-18-17,17 17,-35-18,35 18,-35 0,0-18,1 18,16-17,-17 17,0 0,1 0,-19 0,0-36,-17 36,-18 0,36-35,-18 35,17-17,1-1,-19 18,54-35,0 35,0 0,17-18,0 18,1 0,-1 0,18-18,53 18,-18 0,36-17,52 17,1 35,-1-35,-35 18,-17-1,-1 1,1 17,0-17,34 17,-34-17,17 17,36 0,34 18,36 0,-53-35,18-1,-18 1,-70 0,-1-18,1 17,-18 1,-35-18,-1 18,1-18,-1 0,1 0,0 0,-1 0,1 0,0 0,17 0,-17 0,-1 0,19 0,-19 0,36 0,0 0,-35 0,35 0,-1 0,-34 0,35-18,-18 0,-17 18,0 0,17 0,-18 0,1 0,0 0,-1-17,19 17,-19-18,19 0,-19 18,19-17,16-1,-16-17,-1 35,-17 0,-18-18,35 18,-17 0,-1 0,1-17,-18-1,0 0,-18 18,1-17,-1 17,0 0,-17 0,0-18,17 0,0 18,-17 0,18 0,-1 0,0 0,1 0,-1-17,0 17,1 0,-1 0,0-18,1 0,-1 18,0 0,1 0,-1-17,-17 17,17 0,-17-18,0 1,17 17,-35-18,0 0,18 1,17-1,-17 18,0 0,17-18,-17 18,17 0,-17 0,17 0,-17 0,17 0,-17 0,17 0,1 18,-1-18,1 0,-19 18,19-18,-1 0,-17 17,-1-17,1 0,-18 0,18 18,-18-18,18 0,-36 0,36 0,0 0,-1 0,-34-18,35 18,-18 0,0 0,-18 0,1 0,-1 0,-17 0,35-17,-53 17,71 0,-53 0,17-18,-17 18,17 0,18 0,18 0,-18 0,0 0,36 0,-19 0,1 0,17 0,-17 0,-18 0,18 0,0 0,-18 0,0 0,18 0,-36 0,53 0,-34 0,16 0,19 0,-19 0,1 0,0 0,-1 0,19 0,-1 0,-17 0,0 0,17 18,-17-18,-1 17,19-17,-18 0,17 0,-17 0,17 0,-17 0,17 0,-17 0,17 0,-17 0,17 0,1 0,-1 0,0 0,1 0,-1 0,0 0,1 0,-1 0,0 0,1 18,-18 0,-1-18,36 194,-35-194,0 0,-1 0,-16 0,34 0,-17 0,-1 0,1 0,17 0,-17 0,18 0,-19 0,1 0,17-18,-17 18,17 0,1 0,-1 0,0 0,-17 0,-18-18,18 1,-18-1,0 0,0 1,18-1,0 18,-1 0,19 0,-18-18,17 1,0 17,1 0,-1 0,-17-18,17 1,-17 17,-1-18,19 18,-1-18,1 1,-1 17,0 0,1 0,-1-18,-17 18,17-18,-35 1,0 17,-17 0,52-18,-17 18,0 0,17 0,0 0,1 0,-1-18,-17 18,17 0,-35 0,0 0,0 0,-17 0,-1 0,18 0,18 18,-18-18,0 0,36-18,-1 18,0 0,1 0,-1 0,0 0,1 0,17 18,70 0,54-18,-1 0,1 0,-71 0,70 17,-52-17,17 18,0 0,-17-18,-1 35,1-35,-18 18,17-1,1-17,-18 18,-18-1,0-17,-17 0,-1 0,1 0,0 0,-18 18,17-18,1 0,0 0,-1 0,19 0,-19 0,18 0,1 0,-1 0,-17 0,-1 0,1 0,0 0,17 0,0 0,18 0,-18 0,18 0,-17 0,-1 0,-18 0,1 0,0 0,-1 0,1 0,0 0,-1 0,1 0,17 0,-17 0,-1 0,1 0,0 0,-54 0,1 0,18 0,-19 0,1 0,17 0,-17 0,-18 0,36 0,-36 18,17-18,19 17,-19-17,19 0,-19 0,1 0,18 18,-19-18,1 0,0 0,-18 18,-18-18,18 0,-35 0,-18 17,18-17,18 0,-19-17,19 17,-18-18,-1 18,19-35,-18 35,-18-18,-18-17,-34-18,17 18,17 17,-70-17,71-18,-1 35,54 1,-1-1,53 18,-35 0,18-18,17 18,1 0,-1 0,1 0,-1 0,0 0,1 0,-1 0,0 0,1 0,17 18,-18-18,0 0,1 0,-1 0,1 0,-1 18,0-1,1-17,-1 0,-35 18,35-18,-17 17,0 1,0-18,17 18,0-18,-17 0,17 0,-17 0,0 17,17-17,1 0,-1 0,0 0,1 0,-1 0,0 0,-17 18,17-18,-17 0,18 0,-19 0,19 0,-1 0,0 0,1 0,-1 0,0 0,1 0,-1 0,-17-18,17 18,18-17,-17 17,-1 0,0 0,1 0,-1 0,0 0,1 0,-1 0,18-18,-18 18,1 0,-1 0,-17-18,17 1,-35 17,36 0,-1 0,0 0,-17-18,18 18,-1 0,0 0,1 0,-1 0,0 0,1 0,-19 0,1 0,18 0,-1 0,0 0,1 0,-1 0,0 0,1 0,-1 0,0 0,1 0,-1 0,0 0,-17 0,18 0,-1 0,0 0,1 0,52 0,0 0,0 0,1 0,-19 0,1 0,17 0,1 0,-19 18,19-18,-19 17,1-17,-1 0,1 0,0 0,-1 18,1-18,17 0,-17 18,0-18,-18 17,17-17,1 0,-1 0,1 0,0 0,-1 0,19 0,-36 18,17-18,19 0,-19 0,18 0,-35 18,18-18,17 17,-17-17,0 18,17-18,-35 18,18-18,17 0,-17 0,-1 0,1 0,-1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12.0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5027 13635,'18'0,"-1"0,1-18,-18 1,18 17,17 0,0-18,-17 0,17 1,-17 17,-1 0,1 0,0 0,17 0,-17 0,34 0,-16 0,-1 0,-17 0,-1 0,1 0,0 0,-1 0,1 0,0 0,17 0,18 0,-36 17,19 1,17 0,-36-18,18 17,1-17,-19 0,-17 18,18-18,0 0,-1 0,1 0,0 0,34 17,-16-17,-1 18,18 0,0-18,17 17,-34-17,52 18,18 0,-36-1,-34-17,16 0,19 18,0-18,-36 18,35-18,19 0,-54 0,0 0,18 0,-18 0,-17 0,0 0,-1 0,1 0,0 0,34 0,-16 17,17 1,0-18,17 0,-17 0,-18 0,18 0,-35 0,0 0,-1 0,1 0,-1 0,1 0,17 0,-17 0,17 0,18 0,-18 0,1 0,-1 0,-17 0,-1 0,1 0,0 0,-1 0,54 18,-36-1,36 1,-36-18,35 0,19 17,16 1,-34-18,-36 0,36 0,-36 0,-17 0,17 0,-17 0,-1 0,1 0,0 0,-1 0,19-18,16 1,-16 17,17 0,17-18,-17 1,0 17,0 0,18-18,-36 0,-18 18,19 0,-1 0,18 0,-18 0,-17 0,52 0,-17 0,-17 0,-1 0,53 0,-35 0,-18 18,18-18,-18 0,18 18,18-18,-1 0,-17 0,18 0,-36 0,36 17,-1 1,1-18,-36 0,18 0,0 0,-18 17,1-17,-1 18,-18-18,19 0,-1 0,-17 0,17 0,0 0,18 0,18 0,-18 18,35-18,-35 0,17 0,-17 0,-18 0,1 0,-19 0,1 0,0 0,-1 0,1 0,0 0,34 0,-34 0,17 0,-17 0,17 0,-17 0,0 0,35-18,-18 0,0 1,18-1,0 18,0-17,-18-1,18 18,0-35,-35 35,-1 0,18 0,-35-18,18 18,17 0,-17-18,53 1,-36 17,18 0,0-18,0 0,17 18,-17 0,18 0,-18 0,17 0,18 0,36 0,-36 18,0-18,-17 18,-1 17,1-17,-1 17,-34-35,-19 18,19-1,-19-17,1 0,-18 18,0-1,18-17,-1 0,1 0,-1 0,1 0,17 0,1 0,-1 0,0 0,-17 0,52 0,-34 0,-1 18,-17-18,17 0,-18 0,1 0,0 0,-1 0,1 0,17 0,1 0,-19 0,1-18,0 18,-1 0,1 0,-1 0,-17-17,18 17,-18-18,0 1,0-1,0 0,0 1,-18-1,1 0,-1 1,-17 17,17 0,-35-18,36 0,-19 18,1 0,35-17,-35 17,17 0,1 0,-1 0,0 0,-17 0,17 0,1 0,-1 0,0 0,1 0,-18 0,17 0,-17 0,-1 0,19 0,-1 0,-70 0,35-18,18 18,-36-18,53 1,-17 17,18 0,-1 0,0 0,1 0,-1 0,0 0,1 0,-19 0,19 0,-18 0,-1 0,19 0,-19 0,19 0,-1 0,0 0,1 0,-18 0,17 0,-53 0,1-18,-1 1,1-1,-1 0,53 1,-17 17,0 0,17-18,-17 0,-18 18,18 0,0 0,17 0,-17 0,17 0,-17 0,17 0,0 0,1 0,-1 0,0 0,1 0,-18 0,-1 0,1 0,17 0,-17 0,17 0,-17-17,0 17,17 0,-17 0,17 0,1 0,-1 0,-17 0,0 0,-1 0,1 0,17 0,-17 0,0 0,17 0,-52 0,17 17,35 1,0-18,-17 0,17 0,1 0,-18 0,-1 0,19 0,-1 0,0 0,1 0,-19 0,19 0,-18-18,17 18,0 0,1 0,-1 0,-17 0,-1 0,19 0,-19 0,19 0,-36 0,18 0,-36 18,36-18,-18 18,18-18,17 0,-17 17,-36-17,18 18,18-18,0 0,-1 0,1 0,0 0,17 0,1 0,-19 0,19 0,-1 0,0 0,1 0,-19 0,19 0,-1 0,-17 0,17 0,-17 0,17 0,-35 0,1 0,16 0,-17 0,-17 0,17 0,18 0,-1 0,19 0,-19 0,19 0,-1 0,0 0,1 0,-1 0,1 0,-1 0,0 0,-17 0,0 18,-1-1,19-17,-36 0,35 0,-17 0,0 0,17 0,0 0,1 0,-1 0,0 0,1 0,-1 0,1 0,-1 0,-17-17,-1 17,19-18,-19 18,-16-18,-1 1,35-1,-17 0,-18 1,35-1,1 18,-19-18,19 18,-19-35,19 0,-19 0,1 17,-18 477,53-442,-17 1,-1 0,-17 17,-1 0,19-35,17 18,-36-18,19 17,17 1,-18-18,1 0,17 18,-18-18,18 17,-18-17,1 0,17 18,-18 0,0-18,1 0,-1 0,0 0,18-18,0 0,0 1,-17 17,-1-36,1 19,-1-1,0 0,18 1,-17 17,-1-18,18 1,0-1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14.0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8696 13688,'-35'0,"17"0,0 0,1 0,-1 0,0 0,-52 0,52 0,-17 0,17 0,-17 0,17 0,-17 0,0-18,17 18,1 0,-1 0,0 0,1 0,-1 0,0-18,-17 1,0 17,35-18,-18 18,1 0,17-17,-36-1,1 18,35-18,-18 18,1 0,-1-17,0 17,1 0,-1 0,1 0,-1 0,-17 0,17 0,-17 0,-1 0,-16-18,16 18,1 0,17 0,1 0,-1 0,0 0,1 0,-18 0,-1 0,1 0,0 0,17 0,0 0,-17 0,17 0,-17 0,18 0,-1 0,0 0,1 0,-19 18,1-18,17 0,1 0,-1 0,1 0,-36 0,35 0,-17 0,-1 0,19 0,-18 0,17 0,0 0,1 0,-1 0,0 0,1 0,-1 0,0 0,1 0,-1 0,0 0,1 0,-1-18,18 0,-17 18,-1 0,0 0,1 0,-19 0,19 0,-1 0,-17 0,17 0,1 0,-1 0,0 0,1 0,-1 0,18 18,-18-18,1 0,-1 0,0 0,1 0,-18 0,17 0,0 0,1 0,-1 0,0 0,1 0,-1 0,0 0,1 0,-1 0,0 0,-17 0,-18-18,36 18,-36 0,17 0,36-17,-17 17,-18 0,17 0,0 0,1 0,-1 0,0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15.2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14358 13176,'0'18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4:55.31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5168 8872,'18'0,"-1"0,1 0,0 0,-1 0,1 0,17 0,-17 0,17 0,0 0,18 18,-17-18,-1 18,18-1,-18-17,-17 18,-1-18,1 18,17-18,18 0,-17 0,-1 0,18 17,0-17,17 0,1 0,-1 0,-34 0,-1 0,0 0,0 0,-17 0,0 0,17 18,0-18,18 17,-35-17,35 0,17 0,-17 0,0 0,0 0,-18 0,18 0,-17 0,-1 0,35-17,-17 17,18-35,-18 35,35-18,-35 18,0-18,0 18,-18 0,-17 0,17 18,0-18,18 0,-35 0,17 0,0 0,1 0,-19 0,18 0,-35 18,18-18,0 0,-1 0,19 0,17 0,17 0,1 0,-36 0,0 0,1 0,-19 0,1 17,-1-17,1 0,17 18,18-18,-17 0,16 0,1 0,0 17,-17-17,-19 0,18 0,-17 0,0 0,-1 0,1 0,35 36,-35-36,17 0,35 0,-17-18,-17 18,34-18,-35 18,18 0,-17 0,-19 0,1-17,0-1,-1 18,1 0,17 0,-17 0,35-17,-18-1,18 18,-18 0,0 0,1 0,17-18,0 1,-1 17,-34 0,53 0,-36 0,18 0,0 0,0 0,-36 0,1 0,0 0,-1 0,1 0,0 0,-1 0,18 0,1 0,17 17,-18-17,-17 0,52 18,-17 0,0-18,-18 0,-17 17,17 1,-17-18,-1 0,1 0,17 0,18 0,-17 0,16 0,19 0,-53 0,17 0,0 0,-17 0,-1 0,1 0,0 0,35 0,0 0,-1 0,1 0,0-18,-35 18,35 0,-18 0,0 0,-17 0,17 0,-17 0,17 0,1 0,-1 18,18-18,-18 0,-17 0,17 0,0 0,-17 0,17 0,-17 0,35 0,0 0,0 0,-18 0,18 0,0 0,-18-18,18 18,-18-17,0 17,18 0,0 0,-18 0,36 0,17 0,-35 0,35 0,1-36,16 36,-52 0,35-17,-52-1,-1 18,-17 0,-1 0,19 0,34-18,-17 18,0 0,0 0,0 0,0 0,0 0,-18 0,0 0,0 0,-17 0,17 0,-17 0,17 0,-17 0,17 0,-17 0,17 0,-17 0,-1 0,1 0,0 0,17 0,-35 159,0-141,18-18,17 17,0-17,-17 0,52 0,-17 18,-17 0,-1-18,18 0,-18 0,18 0,0 0,-18 0,53 0,-35 0,-17 0,-1 0,-18 0,1 0,0 0,35 0,-18 0,0 0,-17 0,35 0,0 0,17 0,-17 0,35 0,1 0,34 0,-52 0,-1 0,1 0,-36-18,18 18,0 0,-18 0,36 0,-1 0,1 0,-18-18,52 1,19 17,-18 0,0 0,-53 0,-18 0,18 0,-36 0,1 0,0 0,-1 0,1 0,0 0,17 0,35 0,-17 0,18 0,-18 0,0 0,0 0,17 0,-35 0,1 0,-19 0,1 0,17 0,1 0,-1 0,0 0,53 17,36-17,-36 0,0 18,-35 0,0 87,-35-105,17 0,0 0,0 0,89-17,-1-1,1 1,-18 17,52-36,-87 36,-18 0,0 0,-18 0,-17 0,-1 0,19 0,-1 0,18 0,0 0,0 0,0-17,0 17,-1-18,1 18,0 0,-35 0,0 0,-1 0,1 0,0 0,-1 0,36 0,-18-18,36 1,-1-19,1 1,0 18,34-1,-69 18,-1 0,0 0,-17 0,0 0,-1 0,1 0,-1 0,19 0,-1 0,-17 0,17 0,0 0,18 0,-35 0,35 0,-18 18,-17-18,-1 0,1 0,-1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17.3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14287 13388,'0'18,"-17"-18,-1 0,1 0,-1 17,-53 1,1-1,-1 1,36-18,17 0,-17 18,-35-1,17-17,17 0,1 0,-18 0,0 18,18-18,0 0,17 0,-17 0,-36 0,54 0,-19 0,1 0,17 0,1 0,-1 0,0 0,-17-35,-18 35,18 0,0-18,17 18,-35-35,18 35,17 0,1-18,-19 18,36-17,-17 17,-19 0,19-36,-1 36,0 0,1 0,-1 0,1 0,17-17,-18 17,18-18,-18 18,18-18,0 1,18 17,52-18,-34 18,-19 0,1 0,17 0,1 0,34 18,1-1,-18 19,-18-36,0 17,-17-17,-1 0,1 18,-18 0,18-18,-1 0,-17 17,36 1,-1-1,0 19,0-36,18 17,-17 1,-1 0,0-18,0 0,1 0,-19 17,1-17,0 0,-1 0,36 0,-17 0,-19 0,1 0,-1 0,1 0,17 0,1 0,-1 0,-17 0,-1 0,1 0,-1 0,1 0,0 0,-1-17,36-1,-17 18,-1 0,18 0,-18 0,18 0,0 0,-35 0,17 0,-18 0,1 0,0 0,-1 0,1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21.0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14781 9807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47.6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5062 6862,'18'0,"0"0,-1 0,1 0,17 0,-17 0,35 0,0 0,-36 0,36 0,0 17,-35-17,17 0,18 0,-35 18,17-18,18 0,-18 17,18-17,18 0,-54 0,36 0,0 0,-35 0,-1 0,1 0,0 0,-1 0,1 0,-1 0,19 0,-19 0,19 0,-19 0,1 0,0 0,-1 0,36 0,-18 0,1 0,34 0,-17 18,0-18,0 0,18 0,-19 0,1 0,0 0,-17 0,-19 0,36 18,-18-18,1 0,-36 17,17-17,19 0,-36 18,17-18,1 18,0-1,-1-17,1 0,17 0,-17 0,-1 0,19 0,-19 0,1-17,0 17,-1 0,-17-18,18 18,-1 0,1-18,0 18,-1 0,19 0,-19 0,-17-17,18 17,0-18,-1 18,1 0,0-18,-1 18,1 0,-1 0,19 0,-19 0,19 18,-1-18,-17 18,17-18,0 0,-17 0,17 17,-17-17,17 0,18 0,-18 0,0 0,1 0,-19 0,19 0,-19 0,1 0,0 0,-1 0,18 0,-17 0,35 0,0 0,-35-17,17 17,0-18,-17 18,17-18,0 1,-17 17,35-18,-18 18,18 0,-35 0,52 0,-52 0,35 0,-18 0,-17 0,17-17,0 17,1 0,-19 0,18-18,1 18,-19 0,19 0,-19 0,19 0,-19 0,18 0,-17 0,0 0,-1 0,1 0,17 0,-17 0,0 0,-1 0,1 0,0 0,-1 0,1-18,-1 18,19-17,-1 17,0 0,1 0,-1 0,0 0,18 0,-18 0,1 0,-1 0,-18 0,19 17,-19-17,1 0,0 0,-1 0,1 0,0 0,-1 0,19-17,-19 17,18-18,1 18,17-18,-18 18,18 0,17-17,-34 17,17 0,17-18,-52 18,35 0,0 0,-18 0,-17 0,17 0,-18 18,1-18,0 0,-1 0,1 0,0 0,-1 0,1 0,0 0,-1 0,1 0,17 0,0 0,-17 0,17 0,-17 0,0 0,-1 0,1 0,-1 0,19 0,-1 0,-17 17,17-17,-17 18,17-18,-17 0,-1 0,1 0,17 18,0-18,-17 0,35 17,-35-17,17 0,0 0,-17 0,-1 0,1 0,0 0,-1 0,19 0,-19 0,1 0,-1 0,1 0,17 18,1-18,-19 0,19 0,-19 0,19 0,-1 0,-18 0,19 0,-19 0,19 0,-1 0,-17 0,17 0,-18 0,1 0,0 0,-1 18,1-18,0 0,-1 17,19-17,-19 0,18 0,1 0,-19 0,19 0,-19 0,19 0,-1 0,-17 0,17 0,-18 0,19 0,-19 0,36 0,-35 0,17 0,0 0,-17 0,17-17,1 17,-19 0,19 0,-19 0,36 0,0-18,18 0,-36 18,35-17,-34-1,17 18,-36-18,19 18,-1-17,0 17,-17 0,17 0,-17 0,-1 0,1 0,0 0,-1 0,18 0,-17 0,17 0,-17 0,0 0,35 0,-36 0,19 0,16 0,-34 0,17 0,1 0,-36 17,35-17,-17 0,-1 0,1 0,-1 0,1 18,17-18,1 18,-36-1,17-17,19 18,-19 0,1-18,-1 0,1 0,0 0,-1 0,1 0,0 0,-1 0,1 0,0 0,17 0,18 0,-36 0,36 0,-35 0,17 0,1-18,-1 18,18 0,-18 0,-17 0,35 0,-1 0,-34 0,17 0,-17 0,0 0,-1 0,1 0,17 0,-17 18,17-18,18 17,-18 1,-17-18,35 17,-18-17,-17 0,17 18,-17 0,17-1,-17-17,-1 0,1 0,0-17,17 17,0-18,18 0,-35 1,17 17,0-18,-17 1,35 17,-18 0,18-18,-18-17,1 35,16-18,-16 0,-1-17,18 35,-18-18,-17 1,-1 17,1 0,0 0,-1 0,1 0,17 0,1 0,-19 0,19 0,16 0,-34 0,17 0,-35 17,36-17,-19 0,-17 18,18-18,0 0,-1 0,18 0,-17 18,17-18,1 17,-19-17,19 0,-1 18,0 0,18-18,-18 17,18 1,-35-18,17 18,18-1,-35-17,35 0,0 18,-18-18,18 0,17 0,-52 0,35 0,-18 17,-17-17,17 18,-17-18,-1 0,1 0,0 0,-1 0,1 0,0 0,-1 0,18 0,-17 0,17 0,-17 0,35 0,0 0,-18-18,-17 18,17 0,-17 0,17 0,18 0,-18 0,0 0,-17 0,35 0,-18 0,-17 0,17 0,-17 0,-1 0,1 0,0 0,-1 0,1 0,17 0,-17 0,17 0,-17 0,-1 0,19 0,-1 18,0-18,-17 0,0 0,-1 0,1 0,-36 0,1 0,-19 0,19 0,-36 0,17 0,1 18,-18-18,0 0,0 0,-17 17,-54-17,36 0,0 0,0 0,17 0,1 0,17-17,35 17,-52 0,17 0,17 0,1 0,0 0,17 0,1 0,-1 0,0 0,1 0,-1 0,0 0,-17 0,17 0,-34 0,-1 0,17 0,1 0,-35 0,17 0,35-18,-17 18,17 0,-35-18,0 18,18-17,0 17,-18 0,17-18,1 18,0 0,0 0,-1 0,19 0,-1 0,-17 0,0 0,17 0,0 0,1 0,-19 0,1 0,17 0,-35 0,36 0,-1 0,1 0,-54 0,36 0,17 0,-17 0,17 0,-17 0,17 0,-17 0,0 0,17 0,0 0,1-17,17-1,0-17,17 17,1 18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19:49.6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21272 6914,'-17'0,"-1"0,1 0,-19 18,19 0,-19-18,-17 0,36 0,-54 17,18-17,0 0,36 0,-18 0,-1 0,1 0,0-17,-18-1,17 18,1 0,18 0,-1 0,0 0,1 0,-1 0,0 0,1 0,-19 0,19 0,-18 0,17 0,-53-18,18 1,36 17,-18 0,-1 0,-17-18,18 1,0 17,17 0,18-18,-35 18,0 0,17 0,-17 0,17 0,0 0,1 0,-1 0,0 0,1 0,-1 0,1 0,-1 18,0-18,1 0,-1 0,0 0,1 0,-36 0,18 17,17-17,0 0,1 0,-1 0,0 0,1 0,-1 0,0 0,-17 0,0 0,17 0,1 0,-1 0,0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0:00.2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5027 11924,'18'0,"-1"0,1 0,17 0,36-18,-1 1,-17 17,18 0,-1 0,-17 0,-17 0,-1 0,-17 0,-1 0,1 0,-1 0,1 0,0 0,-1 0,19 0,-19 0,19 0,-1 0,-18 0,19 0,-19 0,1 0,0 0,-1 0,1 0,52 0,1 0,-36 0,1 0,17 0,-36 0,1 0,-1 0,1 0,0 0,-1 0,1 0,0 0,-1 0,1 0,0 0,-1 0,1 0,17 0,-17 0,17 0,-17 0,-1 0,1 0,0 0,-1 0,1 0,-1 0,1 0,0 0,-1 0,1 0,0 0,35 0,0 0,-36 0,54-18,-18 18,17 0,-35 0,1 0,-19 0,1-18,0 18,17 0,-17 0,17 0,-18 0,1 0,17 0,-17 0,17 0,1 0,-1 0,0 0,-17 0,17 0,-17 0,-1 0,1 0,17 0,1 0,-1-17,18-1,0 18,-18 0,0 0,0-18,-35 1,18 17,0 0,-1 0,1 0,0 0,-1 0,19 0,-19 0,1 0,0-18,-1 18,1 0,-1-18,19 18,-1 0,-17 0,-1 0,19 0,-19 0,1 0,-1 0,1 0,0 0,-1 0,1 0,0 0,-1 0,19 0,16 0,-16 0,-19 0,1 0,0 0,-1 0,1 0,17 0,1 0,-19 0,18 0,-17 0,17 0,-17 18,0-18,-1 0,1 0,0 0,-1 0,1 0,-1 0,19 0,-1 0,-17 0,-1 0,1 0,0 0,17 0,-18 0,19 0,-19 0,36 0,0 0,-35 0,35 0,-18 0,0 0,1 0,17 18,-18-1,0-17,18 18,-18-18,1 0,-19 0,18 0,-17 0,0 0,105 35,-105-35,0 0,34 0,1 0,-17 0,17-17,17 17,-35 0,18 0,0 0,-18 0,36 0,-36 0,1 0,17 0,-18 0,0 0,18 0,-18 0,-17 0,52 0,-34 0,-19 0,36 0,-35 0,17 0,-17 0,-1 0,1 0,0 0,-1 0,1 0,17-18,1 18,17-18,-18 18,0 0,0 0,18 0,-17 0,-19 0,1 0,-1 0,1 0,17 0,-17 0,17 0,-17 0,17 0,0 0,-17 0,17 0,-17 0,17 0,-17 0,17 0,-17 0,35 0,-18 0,0 0,1 0,-1 0,-17 0,17 0,0 0,-17 18,17-18,-17 0,-1 0,36 0,-35 18,17-1,0-17,-17 18,0 0,-1-18,1 17,0-17,-1 0,1 0,17 0,-17 0,-1 0,1 0,0 0,17 18,-17-18,17 18,-17-18,-1 0,1 0,17 0,-17 0,-1 0,1 0,0 0,-1 0,19 0,-19 0,18 0,-17 0,17 0,1 0,-19 0,19 0,-19 0,19 0,-19 0,1 0,17 0,-17 0,17 0,18 0,-35 0,34 0,-16 0,-1 0,0 0,-17 0,0 0,17 0,-18 0,1 0,17 0,-17 0,17 0,-17 0,0 0,-1 0,1 0,0 0,-1 0,1 0,17 0,-17 0,17 0,-17 0,-1 0,19 0,-19 0,36 0,0 0,-18 0,1 0,16 0,-34 0,17 0,-17 0,0 0,17 0,-17 0,-1 0,19 0,-19 0,1 0,-1 0,1 0,0 0,35 0,-36 0,19 0,-19 0,1 0,-1 0,1 0,0 0,-1 0,1 0,17 0,-17 0,17 0,0 0,1 0,17 0,-18 0,-17 0,17 0,-17 0,17 0,-18 0,1 0,0 0,-1 0,36 0,-35 0,35 0,-18 0,0 0,18 0,-17 0,-1 0,18 0,-18 0,-17 0,-1 0,1 0,0 0,-1 0,1 0,0 0,-1 0,1 0,17 0,-17 0,35 0,-18 0,-17 17,17-17,35 0,-52 0,17 0,-17 0,0 0,-1 0,1 0,17 0,-17 0,17 0,0 0,-17 0,17 0,-17 0,17 0,0 0,-17 0,17 0,-17 0,0 0,-1 0,1 0,17 0,0 0,18 0,-17 0,-19 0,19 0,-1 0,-18 0,1 0,17 0,1 0,-19 0,1 0,17 0,1 0,-1 0,-18 0,19 0,-19 0,36 0,-17 0,-19 0,1 0,17 0,-17 0,-1 0,-52 0,0 0,-18-17,-18 17,36-36,0 36,0 0,-18 0,35-17,-17 17,-1 0,19 0,-1 0,0 0,1 0,17-18,-18 18,1 0,-1 0,0 0,1 0,-1 0,0 0,18-18,-17 18,-1 0,0 0,1 0,-1 0,1-17,-1 17,0 0,1 0,-1 0,0 0,1 0,-1 0,-35 0,18 0,0 17,-18 1,0-18,-18 0,54 0,-19 0,19 0,-1 0,0 0,1 0,-19 0,19 0,-18 0,17 0,-17 0,-18 0,35 0,-17 0,17 0,-17 0,17 0,1 0,-36-18,35 1,-17 17,17 0,0 0,1 0,-1 0,1 0,-1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0:11.74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17780 14958,'-18'0,"1"0,-1 0,0 0,1 0,-18 0,-54 0,19-18,-54 18,54-18,-18 1,17 17,0 0,36 0,-18 0,18 0,0 0,17 0,-17 0,-1-18,-34 18,17-17,0 17,35 0,-17 0,18 0,-1 0,-35 0,18 0,-1 0,-34 0,17 0,-18 0,54 0,-54 0,1 0,34 0,-34 0,-1 0,18 0,0 0,1 0,-1 0,17 0,-17-18,0 0,36 18,-36-17,0-1,35 18,-35 0,1-18,34 18,-35 0,0 0,18 0,17-17,-35 17,18-18,0 18,-1 0,19-18,-19 18,19 0,-18 0,17 0,0 0,1 0,-1 0,-17 0,17 0,-17 0,17 0,1 0,-1 0,0 0,1 0,-1 0,0 0,18 18,-17-18,17 18,-18-1,0 1,1-18,-1 18,1-1,-1 1,0 0,1-1,-1-17,0 0,1 18,-1-18,0 0,1 0,-1 0,0 0,18-18,18 1,17 17,1-18,-19 18,19 0,-1 0,0 0,-17 0,17 0,0 0,18 0,-35 0,35 18,0-1,0-17,0 18,-1-1,-16-17,17 0,0 18,-18 0,0-1,-17-17,17 18,0 0,-17-1,17-17,-17 0,0 0,17 0,18 0,-36 0,36 0,-35 0,17 0,-17 0,17 0,18 0,-18 0,18 0,-17 0,-1 0,0 0,-17 0,17 0,0 0,-17 0,0 0,-1 0,1 0,-1 0,1 0,0 0,35 0,0 0,17-35,1 0,-1-18,-34 53,-1 0,0-18,-17 18,-18-17,17 17,1 0,0 0,17 0,0-18,0 18,1 0,17-18,-36 18,19 0,-19 0,1 0,-1 0,1 0,0 0,-1 0,1 0,0 0,-18 18,17-18,1 0,-18 18,0-1,0 1,0-1,0 1,-18 17,1-35,-19 36,-34-19,35 1,-1-18,-52 35,18-35,34 0,1 18,-71-18,36 0,34 0,-17 0,-17 0,52 0,-17 0,0 0,-1 0,1 0,17 0,1 0,-18 0,17 0,-17 0,17 0,-35 0,-17 0,-1-18,-17 1,0-1,-1-17,36 35,-17-18,17 0,0 18,35-17,1 17,-1 0,1 0,-19 0,19 0,-1 0,0 0,1 0,-19 0,1 0,0 0,-18 17,0 1,0-18,18 18,0-1,-1-17,1 0,17 0,1 0,-1 0,0 18,-17-18,18 0,-19 0,-34 18,34-18,19 0,-54 0,54 0,-19 0,-17 17,18-17,17 0,-17 0,18 18,-19-18,19 0,-1 0,0 0,1 0,-1 0,0 0,-17 0,0 0,17-18,-17 1,17 17,1-18,-1 0,0 18,1 0,-1 0,0 0,1 0,-1 0,1 0,-1 0,0 0,1 0,-1 0,0 0,1 0,-1 0,0 0,-34 0,16 0,19 0,-36 0,0 0,35 0,-35 0,18 0,0 0,-18 0,17 0,1 0,-18 0,18-17,-18 17,0 0,-17-18,17 18,-18-18,1 18,-1-17,0-1,19 0,-19 18,0-17,19 17,-1 0,0-18,17 18,1 0,0 0,0 0,17-17,0 17,-17 0,0 0,-1 0,19 0,-18 17,17-17,-17 0,17 0,0 18,-17-18,-18 17,18 1,-36-18,18 0,18 18,-18-1,0-17,0 0,18 0,0 0,0 0,17-17,0 17,1 0,-1 0,-17-18,17 18,-17 0,17 0,1 0,-1 0,0 0,1 0,-1 0,0 0,1 0,-1 0,0 0,1 0,-1 18,1-1,-1-17,0 0,1 0,-1 0,0 0,1 0,-1 0,0 0,1 0,-1 0,0 0,1 0,-1 0,18-17,35 123,-52-106,-1 0,1 0,-1 0,0 0,1 0,-1 0,0 0,1 0,-1 0,-17 0,17 0,1 0,-1 0,0 0,1 0,-19 0,19 0,-1 0,0 0,1 0,-1 0,1 0,-36 0,35 0,-53 0,18 0,1-18,34 18,-35 0,0 0,35 0,-17 0,18 0,-36 0,0 0,17 0,-16 0,16 0,-17 0,18 0,-18 0,18 0,0 0,-1 0,1 0,17 0,1 0,-1 0,0 0,1 0,-1 0,1 0,17-18,-36 18,1 0,17 0,-17 0,-18-17,36 17,-19 0,19 0,-19 0,1-18,0 18,-1 0,19 0,-36 0,0 0,35-18,-35 18,1 0,16 0,-17 0,18 0,0 0,0 0,17 0,0 0,-17 0,17 0,1 0,-1 0,0 0,-17 0,17 0,-17 0,18 0,-1 0,-17 0,-1 0,19 0,-1 0,-17 0,-71 142,88-142,-35 0,18 17,-35 1,-19-18,19 0,-1 17,1 1,-1-18,54 0,-19 0,1 0,17 0,1 0,-1 0,0 0,1 0,-18 0,17 0,0 0,1 0,-1 0,0 0,1 0,-1 0,0 0,-17 0,-18 0,18 0,-36-18,36 1,17 17,1 0,-1 0,1 0,-1 0,0 0,-17-18,0 18,17 0,-35-17,18 17,17 0,-17 0,17 0,-17 0,0 0,17 0,-17 0,17 0,1 0,-1 0,-17 0,-1 0,19 0,-54 0,54 0,-36 0,0-18,35 18,-17 0,0 0,17 0,-17 0,17 0,0 0,1 0,-1 0,-17 0,17 0,0 0,1 0,-1 0,1 18,-1-18,0 0,-17 0,0 0,-1 17,1-17,18 0,-19 0,19 0,-19 0,19 0,-19 0,1 0,18 0,-19 0,19 0,-19 18,19-18,-1 0,0 0,1 0,-1 0,0 0,1 0,-18 0,17 0,0 0,1 0,17-18,-18 18,0 0,1 0,-1 0,0 0,1 0,-1 0,1 0,-1 0,0 0,1 0,-19 0,19-17,-1 17,0 0,1 0,-1 0,1 0,-1 0,-17 0,-18 0,17-18,19 18,-1 0,0 0,-17 0,0-18,17 18,-35 0,36 0,-19 0,1 0,0 0,0 0,-1 0,1 0,0 0,17 0,1 0,-1 0,0 0,-17 0,17 0,-17 0,17 0,1 0,-1 0,0 0,1 0,-1 0,1 0,-19 0,19 0,-1 0,0 0,1 0,-1 0,0 0,1 0,-1 0,1 0,-1 0,0 0,1 0,-1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0:26.0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23125 12912,'-18'0,"-17"0,-18 17,-71 19,-87-19,34-17,-17 18,-17 17,52 0,35-35,-17 18,-18 17,-17-35,35 0,-18 0,18 0,18 0,-1 0,54 0,17 18,-18-18,18 18,0-18,18 17,0-17,-1 0,19 18,-36 0,35-18,1 0,-36 0,17 0,1 0,-18 0,-17 0,17 17,-53-17,18 0,17 0,36 0,-36 0,18 0,36-17,-19 17,1-18,18 18,-19 0,19 0,-19 0,1 0,17 0,-17 0,18 0,-19 0,1 0,17-18,1 18,-19 0,1 0,18 0,-1-17,-17 17,17-18,-35 18,18-18,-1 18,-16 0,-19-35,18 35,0-18,0 1,-17-1,-1 18,1-18,34 18,-17 0,-17 0,-1-17,36-1,-36 18,1 0,-1 0,36 0,-18 0,0-17,36 17,-36-18,0 18,35 0,-52-18,-1 1,0-1,1 0,-1 18,18-17,1-1,-1 18,35 0,-35 0,18-18,-1 18,-16 0,-1 0,0 0,0 0,-18 0,18 18,0 0,1-18,-19 0,36 0,-1 0,-17 0,18 17,18-17,-19 0,1 18,17-18,1 0,-1 0,0 0,-17 0,18 0,17 18,-36-18,19 0,-1 0,0 0,-52 0,-18 17,-1 1,19-18,-18 35,-1-35,19 0,-18 0,0 0,-18-17,53 17,-18-18,-35 0,1 18,34 0,0 0,-17-17,0-1,17 18,1-35,-1 35,1-36,52 36,-35 0,0-17,18 17,17 0,-17 0,18-18,-36 1,17 17,19 0,-19 0,1 0,17 0,-17 0,18 0,-1 0,0 0,-17 0,0 0,-1 0,-16 17,-19-17,36 0,-36 0,1 18,17-18,-18 0,18 0,-17 0,34 17,19 1,-36-18,18 0,-1 0,1 0,-18 0,18 18,-18-1,-18-17,1 0,52 18,-35 0,0-18,36 0,-54 0,36 0,0 0,-1 17,19-17,-19 0,-17 18,1 0,16-18,1 0,-18 17,35 1,-17-18,0 0,0 0,17 0,0 0,-17 0,17 0,-17 0,17 0,-17 141,18-141,-1 0,-35 35,-70-17,34 0,-34-18,-1 35,36-18,-35 1,17-18,18 18,-1-18,37 0,-19 0,36 0,-18 0,35 0,1 0,-1 0,0 0,-17 0,-18 0,0 0,18 0,-18 0,-18 0,54 0,-36 0,0 0,35 0,-17 0,0-18,17 18,0 0,1 0,-18 0,-18-18,35 18,-35 0,0-17,36 17,-19 0,1-18,17 18,-17 0,17-17,18-1,-17 18,-19-18,19 18,-1-17,-17-1,0 0,-18 1,17 17,-16-18,-37 0,54 1,-18-1,18 0,0-17,17 35,0 0,1-17,-19 17,1 0,0-18,0 18,-18 0,35 0,0 0,-17 0,17 0,1 0,-1 0,1 0,-1 0,0 0,-17 0,0 0,-18 0,-18 0,36 0,-18 0,-18 0,19 0,16 0,1 0,-18 0,35 0,-17 0,-18 0,36 0,-19 0,19 0,-19 0,1 0,18 0,-19 18,19-18,-19 17,19 1,-19-18,19 35,-1-35,-35 0,0 18,0-1,0 1,-17-18,-1 0,36-18,0 18,0 0,-18-17,35 17,-35-18,0 0,0 1,18-1,-18 18,18-17,-18-1,18 0,-1 1,-17 17,36-18,-19 18,1 0,18 0,-19 0,19 0,-19 0,-17 0,18 0,-35 0,34 0,1 0,-18 0,-17 0,34 0,19 0,-19 0,1 0,17 0,-17 0,0 0,0 0,17 0,-17 0,17 0,0 0,1 0,-1 0,0 0,1 0,-18 0,17 0,-17 0,17 0,-17 0,17 0,-17 0,17 0,-17 0,17 0,1 0,-1 0,0 0,1 0,-1 18,0-1,1-17,-1 0,-17 0,17 18,-35-18,18 18,17-1,-17-17,-18 0,36 0,-36 18,17-1,19-17,-1 0,0 0,1 0,-1 0,1 0,-1 0,0 0,1 0,-1 0,0 0,1 0,-1 0,0 0,1 0,-1-17,36-1,17 1,-17-1,-1 18,36 0,0 0,-35-18,52 18,-17 0,-17 0,16 0,1 0,-17 0,17 0,-18 0,18 0,-18 0,0 0,-17 0,17 18,18 0,-35-18,17 0,18 17,-35 1,35-1,-1 1,-16-18,17 18,17-1,1-17,52-17,1 17,-71 0,-18 0,18 0,-36 0,1 0,17 0,18 0,-17 0,-19 0,19 0,-1 0,-18 17,19 1,17-18,-36 0,36 0,18 0,-1 18,-17-1,18-17,35 0,35-17,-18-1,18-17,-53 35,36 0,-53-18,-19 0,-34 18,17 0,-17 0,0 0,-1 0,1 0,0 0,-1 0,1 0,-1 0,19 0,-19 0,1 0,0 0,-1 0,54 18,-36-18,-17 18,17-1,-17-17,-18 18,17-18,1 0,0 0,-1 0,19 18,-19-18,18 0,-17 0,0 0,-1 0,36 0,0 0,-35 0,17 0,0 0,-17 17,17-17,-17 0,17 0,0 0,-17 0,0 0,-1 0,1 0,17 0,18 0,18 0,-18 36,-18-36,18 0,0 0,-18 17,18 1,-18-18,1 18,-1-18,18 0,-18 0,0 0,36 0,-53 0,34 0,1 0,-17 0,17 0,-18 0,-18 0,1 0,0 0,-1 0,19 0,-19 0,19 0,-19 0,18 0,1 0,-19 0,19 0,-1 0,0 0,1 0,-1 0,0 0,0 0,18 0,0 0,-18 0,1 0,17 0,-18 0,0 0,-17 0,17 0,-17 0,-1 0,1 0,0 0,17 0,-17 0,17-18,0 0,18 18,0-17,18-1,-19-17,-16 35,17-18,-18 18,-17-18,17 18,0 0,-17 0,-1-17,1 17,0 0,-1 0,1 0,0 0,-36 0,0 0,-35 0,18 0,-18 0,0-18,-17 18,52-18,-17 18,17 0,-35-17,0-1,18 18,17-35,-17 35,0-18,17 18,1-17,-1-1,0 18,1 0,-1 0,0 0,1 0,-1 0,0 0,1 0,-18 0,17 0,-17 0,-1-18,19 18,-19 0,19 0,-18 0,17 0,-17 0,17 0,-17 0,17 0,0 0,-17 0,-18 0,36 18,-36-18,0 0,-18 18,54-18,-54 0,18 0,18 0,-36 0,-17 0,-18-18,53 18,-35 0,-18-18,36 1,17-1,-35-35,70 36,-35-1,18 18,35-18,-35 18,17 0,0 0,1 0,-1 0,53 0,36 18,-1 0,1 17,-1-18,-17 1,-35 0,35-1,-18 1,-17 0,35-18,0 0,-18 0,36 0,-1 17,1 1,-1-18,-35 0,18 0,-17 18,-19-18,1 17,17-17,-35 18,18-18,17 0,-17 0,17 0,18 0,-18 0,18 0,-18 0,71 0,-53-18,0-17,0 35,0 0,-35-18,17 18,18-17,-18 17,0-18,1 0,-19 18,19 0,-19 0,1 0,17 0,-17 0,17 18,-17-18,-1 18,19-1,-19-17,1 0,17 0,0 18,1 0,-1-18,18 17,-18-17,0 18,1-18,34 17,-52-17,17 18,0 0,-17-18,17 0,-17 0,17 0,-17 0,0 0,-1 0,1 0,35-18,0-17,17 17,1 1,-18-1,-18 18,36 0,-36 0,-18 0,19-18,-1 1,-17 17,17-18,-17 0,-1 1,18-19,-17 19,0-1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0:31.1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14199 13899,'-17'0,"-19"18,1 0,17-1,-17-17,35 18,-53-18,0 0,0 18,1-1,-19-17,36 18,-18 0,17-18,36 17,-17 1,-18-18,17 0,-17 0,-1 0,19 17,-1-17,0 0,1 0,-1 0,1 0,-1 0,0 0,1 0,-1 0,0 0,-17 0,17 0,-17 0,18 0,-1 0,0 0,1 0,-19 0,1-17,17-1,-35 18,1-17,34-1,0 18,-17 0,0 0,17-18,0 18,1 0,-1 0,1 0,-1 0,0 0,1 0,-1 0,-17 0,17 0,-35 0,0 0,36 0,-54 0,36 0,-1 0,-16 0,-1 0,0-17,35-1,-52 18,17 0,-18 0,18 0,-17 0,-1 0,-17-18,17 1,36 17,-18 0,-17 0,34 0,1 0,0 0,17 0,18-18,-18 18,1 0,-1 0,1 0,-1 0,0 0,18-18,-35 18,17 0,1 0,-1 0,0-17,1 17,-1 0,-17-18,17 1,1 17,-1 0,0 0,1 0,-19 0,19-18,-1 18,0 0,1 0,-18 0,-1 0,19 0,-19 0,1 18,35-1,-35-17,17 18,-17-1,17-17,1 0,-1 0,-35 0,35 0,-17 0,17 18,-34-18,34 18,-35-18,18 0,17 0,0 0,1 0,-1 0,1 0,-19 0,19 0,-1 0,0 0,1 0,-19 0,19 0,-18 0,-1 0,1 0,0 0,-18 0,17 0,-16 0,-37 0,1 0,18 0,-1 0,1-18,17 0,-18 1,0 17,19-18,16 1,-17 17,0-18,18 0,0 18,0 0,17 0,0 0,1 0,-19 0,1 0,18 0,-1 0,-17 0,17 0,0 0,1 0,-1 0,-35 0,0 0,36 0,-19 0,1 0,17 0,1 0,-19 0,1 18,18-18,-36 0,0 18,0-18,-18 0,36 17,-36-17,36 0,-18-17,0 17,0-18,36 18,-36 0,0 0,18 18,-1-18,-34 0,35 0,-18 0,0 0,17 0,-17 0,1 0,34 0,-35 17,0-17,35 0,-34 18,-1-18,35 0,-17 0,-1 17,19 1,-18-18,-1 0,1 18,-18-1,0-17,18 0,-53 0,35 0,-18 0,1 0,52 0,-35 0,0-17,36 17,-36 0,17 0,1 0,0 0,-18 0,35 0,-17 0,17 0,1 0,-19-18,19 18,-1 0,-17 0,17 0,-17 0,17 0,-17 0,0 0,17 0,-17 0,17 0,-17 0,0 0,-1 0,19 0,-1 0,0 0,1 0,-1 0,0 0,1 0,-18 0,17 0,-17-18,-1 1,19 17,-36 0,18 0,17-18,-17 1,-1 17,19 0,-19-18,19 18,-1 0,1 0,-1 0,0 0,1 0,-1 0,0 0,1 0,-1 0,0-18,1 18,17-17,-18 17,0 0,1 0,-1 0,1 0,-19 0,19 0,-1 0,0 0,1 0,-1 0,0 0,1 0,17 17,-18-17,1 0,-1 0,0 0,1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1:05.1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20408 6914,'0'212,"-17"-212,-19 0,19 0,-36 18,0-1,-18 1,-17-18,-88 0,35 18,17-18,1 35,34-35,19 18,-1-18,-17 17,0-17,17 18,-52-18,35-18,-18 18,-18 18,19-18,34 17,0-17,1 0,17 0,18 0,-18 18,0-18,18 0,-18 18,-18-18,53 0,-34 0,-1 0,17 0,-17 0,36 0,-1 0,-17-18,17 18,1 0,-1 0,-17 0,17 0,-35 0,0 0,18 0,-18-18,18 1,-1 17,-16-18,16 1,19 17,-19-18,-17 0,1-17,34 35,-35-18,0 18,0-35,0 17,0 1,-17-1,34 1,19 17,-18-18,-1 0,19 18,-1 0,0-17,-35 17,1-36,-1 36,17-17,-17-1,-17 0,-1 1,36 17,-36-18,19 1,-19 17,18 0,-17 0,-1 0,-35 0,-53-36,-17 36,17 18,-17-18,52 0,1 53,52-53,-34 0,34 0,-17 17,-36 1,1-18,17 0,-17 0,-1 0,36 0,-18-18,18 18,35-35,0 0,0 35,18-35,-36 17,36 0,0 1,-1 17,19-36,-1 36,-17-17,0-1,17 18,18-18,-106 54,-17 34,17 19,-53-54,0 18,36 17,-36-52,36 17,-1 18,1-53,-1 18,1-1,35-17,17 0,18 0,18 0,17 0,0 0,-17 0,0 0,17 0,1 0,-1 0,-17 18,-1-18,-16 18,34-18,-17 0,17 0,-17 0,-1 0,19 0,-18 0,17 0,-17 17,-18-17,0 0,0 18,-18-18,1 0,-1 0,18 0,-70 0,52 0,18-18,0 1,-17 17,17-18,18 0,-1 18,-17 0,1 0,-1 0,-18 0,-17-17,-36-1,54 18,-18 0,-1 0,19 18,-1-18,18 0,-17 0,-1 0,36 0,-18 0,0 17,18-17,-18 18,0-18,0 0,0 0,-17-18,17 18,-18-17,1-1,-54 0,36 1,17 17,-17 0,18 0,17 0,0-18,-18 1,1 17,17-18,-18 0,-35-17,18 17,18 1,-1-19,1 19,-54-36,71 53,0 0,18-18,17 18,-17-17,17 17,-17-18,0 18,35-18,-18 18,-17-17,17 17,1 0,-1 0,0 0,-17 0,18 0,-19 0,1 0,17 0,-17 0,0 17,17 1,-17-18,-36 0,36 18,-18-1,-17-17,17 0,17 0,-34 0,-1 0,36 0,-18 0,18 0,17 0,-17 0,0 0,17 0,-17 0,17 0,0 0,1 0,-1 0,0 0,1 0,-1 0,1 0,-1 0,0 0,1 0,34 18,19-18,-19 0,36 18,0-18,-35 0,17 0,0 0,-17 17,52 1,1-1,-18-17,0 18,0 0,17-18,-34 17,16 1,-16-18,17 0,-18 18,0-18,-17 0,17 0,18 0,-53 17,53 1,0 17,-18-35,36 0,-1 0,18 0,-52 0,-1 0,0 0,-17 0,35 0,-18 0,18 0,18 0,-1 0,-17 0,18 0,-1-17,1-1,-18 0,35 1,0-1,36-35,-19 35,-16 1,-37-1,1 18,-35 0,17 0,-17 0,0 0,-1 0,1 0,-1 0,36 0,0 0,0 0,0 0,0-17,18 17,-1-18,18 18,-52 0,-1 0,0 0,-17 0,17 0,0 0,18 0,18 18,-18-18,17 0,1 0,-18 17,-18 1,18-18,0 17,0 1,-36 0,1-18,17 17,-35 1,36-18,34 18,1-18,-18 0,0 17,0-17,-36 18,18-18,1 0,-19 0,1 0,0 0,-1 0,1 0,17 35,36-35,-1 0,-17 0,35 0,-17-17,-18 17,17 0,-52 0,53-18,-18 0,-1 18,1 0,18 0,0 0,-1 0,18 0,0 0,36 0,-1 18,-17-18,53 53,-71-53,36 0,-54 17,-17-17,-18 0,-17 0,17 0,1 0,34 0,-17-17,18-1,-1 18,-35-17,36-1,-18 18,-18 0,36-18,-1 1,1 17,35-18,-36 0,54 18,-36 0,18 0,-36 0,-34 0,34 0,1 0,17 0,-35 0,35 0,18 0,-18 0,53 0,53 18,-53 17,36-52,-19 34,-34 1,35-36,-106 18,35 18,18-18,-71 0,18 0,0 0,-18 0,0 0,18 0,-18 0,36 0,0-18,-1 1,1 17,-18 0,0 0,-1 0,-34 0,35 0,0 0,-35 0,17 0,18 0,-36 0,36 0,18 0,-18 0,17 0,-17 0,18-18,-18 18,0 0,17 0,-17 0,0-18,18 1,-1 17,1 0,-1 0,18 17,1-17,-1 18,35 0,1-18,-18 17,-18 1,-18-18,-34 18,-1-18,0 0,-17 0,-1 0,-17 17,18-17,0 0,-1 0,1 0,17 18,18-18,18-18,-18 1,17 17,18-36,18 19,-35-1,-54 18,36-18,-17 1,-19 17,1 0,17 0,0 0,36 0,0 0,-36 0,71-18,-18-17,71-459,-124 476,0 18,18 0,-35 0,17 0,-17 0,-1 0,1 0,0 0,17 0,-17 0,17 0,0 0,-17 0,-1 0,1 0,0 0,-1 0,1 0,0 0,-1 18,18 0,-17-18,0 17,-1 1,-17-1,18-17,-18 18,0 0,18-18,-1 17,-17 1,0 0,18-18,-18 35,18 0,-18-17,0-1,0 1,0 0,0-1,0 1,-18-18,-17 18,-1-18,19 0,-19 17,19-17,-1 0,1 0,-19 0,19 0,17-17,-18 17,0 0,-17 0,0 0,-18 0,18-18,-36 18,36 0,-18-18,35 18,-17 0,-18-17,35 17,-17 0,-18 0,0 0,0 0,-17-18,35 0,-18 18,17-17,1-1,17 18,-17 0,17-17,1 17,-1 0,1 0,-1 0,18-18,-18 18,-17-18,0 18,-1-17,19 17,-1 0,-17-36,0 36,17-17,18-1,-35 18,17 0,0 0,1 0,-1 0,1 0,-1 0,18 18,0-1,0 1,0 0,53-18,17 35,19-35,-1 35,-18-35,18 18,-17-1,-18 19,0-36,-18 17,0 1,-17-18,35 0,0 18,-18-18,18 17,-18 1,1-18,17 35,17 1,1-19,-18 1,0-1,-1 1,72-18,-54 35,1-17,-18-18,0 18,-18-1,18-17,-18 0,-17 0,17 0,-17 0,0 0,-1 0,1 0,-1 0,1 0,0 0,-1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1:14.9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18944 7937,'-17'0,"-1"0,-17 0,17 0,-35 0,35 0,-35 0,1 0,-19 0,53 0,-52 0,17-17,18 17,-36 0,18-18,18 18,-18 0,0 0,35 0,-17 0,17 0,1 0,-1 0,1 0,-1 0,0 0,-17 0,17 0,1 0,-1-17,0 17,1 0,-1 0,1 0,-19 0,19-18,-54 0,1 18,-19 0,1 0,18 0,-19 0,1 0,18 0,34 0,-17 0,-17 0,17-17,-18-1,1 18,-18-18,-18 1,18-1,-36 0,36 1,-18-1,18 18,17-17,1-1,-1 18,18-18,-17 18,-1-17,-17 17,-18-18,-17 0,17 18,0-35,18 17,0 18,-1 0,19 0,17 0,-18 0,36 0,-35 18,34-18,19 0,-19 0,19 0,-1 0,1 0,17 18,-18-18,0 17,1-17,17 18,-18 0,0-1,1-17,17 18,0 0,-18-18,18 17,-18-17,18 35,-35-35,17 18,1 17,-1-17,1-18,-1 35,0-35,18 18,-17-18,-1 18,18-1,-18-17,-17 18,0-18,-18 17,18 1,17-18,0 18,1-18,-1 0,0 0,71-71,88 18,-35-17,-18 34,-17 19,0-1,-36 18,-17 0,17 0,-18 0,1 0,0 0,-1 0,19 0,-19 0,1 0,0 0,17 0,18 0,-36 0,54 18,-36-18,36 17,-1 1,-17-18,18 0,-18 0,-18 18,18-18,-18 0,-17 17,-1-17,19 0,-36 18,17-18,19 0,-19 0,19 0,-19 0,18 0,18 0,-17 0,-1 0,0 0,1 0,16 0,-16 0,-1 0,0 0,-17 0,35 0,-18 0,-17 0,17 0,18-18,-35 18,-1 0,18 0,-17 0,0 0,35 0,0 0,-18 0,18-17,17-1,19 36,-19-18,1 0,-1 0,-35 0,36 0,-36 0,1 0,-19 0,19 0,-19 0,36 0,-18 0,-17 0,17 0,-17 17,35 1,-18-18,-17 0,-1 0,1 0,0 0,-1 0,1 0,-36 0,1 18,-89-1,-71-17,-17 0,18 0,17-17,36 17,-1-36,-17 19,18 17,-1 0,1-18,35 18,-1 0,19 0,-1 0,1 0,17 0,-18 0,1 0,-1 0,18 0,-17 0,-19 0,1 0,0 0,-18 18,36-1,17-17,18 18,-1-18,1 18,17-18,-35 0,18 0,-35 0,17 17,0-17,35 0,0 0,1 0,-1 0,1 0,-1 0,0 0,-35 18,0 0,18-1,-18 1,-17-1,-54 1,1 35,-1-35,54-1,-1 1,1 0,17-18,0 35,0-17,0-18,0 0,0 0,-17 17,-19 1,19-1,-1 1,1-18,-1 18,1-1,34-17,-34 0,17 18,18 0,-18-18,-18 0,53 0,-52 0,35 0,-1 0,-17 0,0 0,18 0,0 0,0 0,17 0,0 0,-17 0,229-18,-229 18,-36 0,18 0,-70 0,35 0,0-18,17 18,-17-17,17-1,-35 0,53 18,-17 0,-1-17,1-1,17 18,-18 0,-17 0,18 0,17 0,0 0,17 0,-16 0,34 18,-17-18,-1 17,1 1,0-18,-18 35,18-35,-1 18,-17 0,-17-18,52 0,-52 0,-1 0,1 0,-19 0,1 0,35 0,-53 0,18 0,18 0,17 0,0 0,0-18,35 18,-17 0,17 0,-17 0,17 0,1 0,-1 0,1 0,-1 0,-17 0,-1 0,1 0,-53 0,0 0,-18-18,-18-17,36 17,-18 1,36-18,-54 17,54 0,-18-17,17 17,18 1,0-19,18 19,0-1,-1 18,19-18,-19 18,19 0,-1 0,0 0,1 0,-1 0,1 0,-1 0,-17 0,17 0,0 0,-17 0,0 0,-18 18,-18 0,18-18,1 17,-19 1,0-18,1 35,-1-35,18 0,-52 18,16-18,36 0,-35 0,-18 0,53 0,-35 0,0 0,18 0,-54 0,36 0,35 0,0-18,0 1,0 17,18 0,-18-18,0 0,-17 18,34-17,-17-1,18 18,17 0,1 0,-1-18,1 18,-1 0,0 0,1 0,-19 0,19 0,-19 0,19 0,-19 0,1 0,0 0,-18 0,18 0,17 0,-35 0,36 18,-1-18,0 0,1 0,-1 0,-17 0,17 0,0 0,1 0,-1 0,1 0,-1 0,0 0,1 0,-19 0,19 0,-19 0,1 0,0 0,0 0,-18 0,35 0,0 0,1 0,-1 0,0 0,1 0,-18 0,-18-18,35 18,-17 0,-18 0,18 0,-1 0,1-17,17 17,-17 0,17 0,1 0,-1 0,0 0,1 0,-1 0,1 0,-1 0,18-18,0 1,0-1,0 0,18 18,-1-17,1-1,17 0,-17 18,-1-17,19-1,17 0,-36 1,36 17,-18 0,1-18,-19 18,19 0,-19-17,19 17,-19 0,18 0,1-18,-1 18,18 0,0 0,-18 0,36 0,52 18,1-18,-54 35,54-35,-1 53,-52-53,-1 35,1-35,-1 35,-17-35,18 18,-1 0,1-18,-18 0,0 0,0 0,0 0,0 17,-18-17,-18 0,1 0,0 0,-1 0,1 0,0 0,-1 0,19 18,16-18,-16 0,34 0,-17-18,0 18,0 0,0 0,-18 0,-17 0,0 0,-1 0,1 0,-1 0,1 0,17 0,-17 0,17 0,-17 0,17 0,0 0,-17 0,35 0,0 0,35 0,36 0,-1 0,-35 0,0 0,36 0,-18 18,-18-1,-17 1,-19-18,-34 0,17 0,1 0,-19 0,1 0,0 0,-1 0,18 0,-17 0,35 0,0 0,-18 0,0 0,-17 0,0 0,-1 0,1 0,0 0,-1 0,1 18,35-18,-18 0,18 0,-35 0,35 0,0 0,-36 0,18 0,1 0,-19 0,1 0,0 0,-1 0,1 0,0 0,-1 0,1 0,35 0,0 0,-36 0,19-18,17 0,-1 18,-34 0,0 0,-1 0,1 0,0 0,-1 0,1 0,0 0,17 0,0 0,-17 18,17-18,0 18,53-1,-52-17,34 18,-34-18,-1 18,-17-18,-1 17,1 1,-1-18,19 0,-19 0,1 0,0-18,35 1,17-1,1 0,-1 1,-17 17,18 0,-18 0,17 17,-35-17,36 0,0 0,-36 0,35 18,-17 0,18-18,-1 0,-34 0,17 0,-36 0,36 0,-18 0,1 0,-1 0,0 0,1 0,16 0,19 0,-36 0,36 0,-18 17,0-17,-53 18,35-18,-17 0,-1 0,1 0,0 0,-1 0,1 0,-1 0,19 0,-19 0,1 0,0 0,-18-18,35 18,-17 0,34-17,-16-1,17 18,-18 0,35-18,-17 18,18-35,-36 35,1-18,16 18,1-17,-35 17,35-18,-18 18,0 0,1-17,52-1,-18 18,-34 0,17 0,0 0,-36 0,1 0,0 0,-1 0,1 0,-1 0,1 0,0 0,-1 0,1 0,0 0,-1 0,1 0,0 0,34 0,-16 0,-1 0,0 0,-17 0,17 0,-17 0,-1 0,1 0,0 0,17 0,0 0,1 0,-1-18,18 18,0 0,17 0,1 0,-18 0,-36 0,1 0,0 0,-1 0,1 0,0 0,17 18,-18-18,1 0,0 0,-1 0,1 0,0 0,-1 18,1-18,17 0,-17 0,0 0,-1 0,1 17,-1-17,1 0,0 0,-1 0,1 0,0 0,17 0,-17 0,17 0,-18 0,36 0,0 0,-35 0,0 0,-1 0,1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4:57.6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3634 9737,'17'0,"1"0,35 0,17 0,-17 0,53 17,-53-17,0 18,-18-18,-17 0,-1 0,19 0,-36 18,17-18,-17 17,18-17,17 0,-17 0,17 0,-17 0,0 0,34 0,1 0,0 0,0 0,-35 0,-1 0,1 0,0 0,-1 0,1 0,0 18,35-1,-36-17,18 0,-17 0,0 0,-1 0,19 0,34 0,-17 0,-35 0,-1 0,19 0,-1 0,0 18,89 0,-36-1,0-17,-17 18,-18 0,-36-18,1 0,0 0,-1 0,1 0,-1 0,1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1:27.3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19985 9084,'-18'0,"1"0,-36 0,17 0,1 0,17 0,1 18,-1-1,1-17,-1 0,0 0,1 0,-54 0,1 0,-1 0,36 0,-18 0,17 0,19 0,-1 0,1 0,-1 0,0 0,1 18,-1 0,0-18,1 0,-1 0,0 0,1 17,-1 1,1-1,-1-17,0 0,1 0,-19 18,1 0,-35-1,34 1,1 0,17-18,-17 0,17 0,1 0,-19 0,-16 17,16-17,1 18,0 0,17-18,0 0,1 0,-1 0,1 0,-19 0,1 17,0-17,-1 0,1 0,0 0,17 0,1 0,-1 0,0 0,-17 0,-18 0,0 0,18 0,0 0,17 0,-17 0,35-17,-18 17,0 0,1 0,-1 0,1 0,-36 0,35 0,-17 0,-1 0,19 0,-1 0,-17 0,0 0,17 0,-17 0,17 0,-17-18,-18 0,35 18,-35 0,-17-17,17-1,35 18,-17 0,0 0,-18 0,17 0,1 0,18 0,-36 0,0-18,17 18,19 0,-54-17,1 17,52 0,-17 0,17 0,-17 0,0 0,-1 0,1 0,17 0,1 0,-36 0,0 0,35 0,-52 0,17 0,17 0,-52 0,18 0,-1 0,36 0,-36 0,18 17,1-17,-1 0,17 18,-34 0,17-18,18 17,-1 1,1-18,-18 0,18 0,-18 18,18-18,-36 17,18 1,-17-18,34 0,-34 0,34 0,-34 18,52-1,-35-17,18 0,17 0,-17 0,18 0,-19 0,19 0,-1 0,0 0,1 0,-1 0,0 0,1 0,17 18,-18-18,1 0,-1 0,-17 0,17 0,-53-18,1-17,-36-18,0 18,18-1,35 19,-17-1,34 18,19-18,-19 1,1 17,17 0,1 0,-1 0,0 0,1 0,-1 0,1 0,-1 0,-17 0,17 0,0 0,-17 0,17 0,1 0,-18 17,17-17,-17 0,-1 0,1 0,35 18,-18-18,-17 0,18 18,-36-1,0-17,-18 18,18 0,-17-1,-1 1,1 0,34-18,1 17,0-17,17 0,0 0,1 0,-1 0,-35 0,18 0,-18 0,35 0,-17 0,0 0,-18 0,18 0,-1 0,19 0,-19-17,19 17,-1 0,1-18,-19 0,19 18,-19-17,-17 17,18 0,0 0,0 0,17 0,-17 0,-18 0,17 0,1 0,18 0,-1 0,-35 0,35 0,-35 0,1 0,34 0,-35 35,0-17,18-1,17-17,-35 18,0 0,18-18,-18 0,0 0,18 0,-18 0,0 0,18 0,-36 0,36 0,17 0,-35 0,18 0,18 0,-19 0,1 0,17 0,1 0,-1 0,0 0,1 0,-1 0,0 0,-17 0,-35 0,-19 0,1 0,-35 0,35 0,-1-18,19 18,-36-18,35 1,-17 17,35-36,-17 19,-1-19,1 19,-1-19,1 19,17-1,35 18,0-17,-17 17,35-18,-18 18,1 0,-1 0,1 0,-1 0,-17 0,17 0,-17 0,17 0,0 0,-17 18,18-18,-19 17,-17 1,36-18,-19 35,1-35,17 0,-17 18,0-18,17 17,-17 1,17-18,-17 0,17 18,-34-1,-1-17,0 0,17 0,1 0,-18 0,18 18,0-18,17 0,0 0,1 0,-1 0,0 0,1 0,-1 0,-35 0,0 0,36 0,-36 0,18 0,-1 0,1 0,0 0,-1 0,1 0,-18 0,36 0,-19 0,1 0,0 0,-1 0,1-18,0 18,-18-17,35 17,-17-18,0 18,35-18,-18 18,-17 0,17 0,1 0,-19 0,19 0,-19 0,19 0,-1 0,-17 0,0 0,-1 0,19 0,17 18,-36-18,19 0,-19 0,1 18,0-18,17 17,1-17,-19 0,19 0,-19 18,-16-18,16 0,-34 0,34 0,1 0,-18 18,18-1,17-17,-17 0,0 0,17 0,-17 0,17 0,1 0,-1 0,0 0,1 0,-1 0,0 0,-17 0,106 106,-89-88,0-1,1-17,-19 0,-34 0,-1 0,1 0,17 0,-53 0,18-17,17 17,-35-36,-35-16,53 34,18 0,34 18,-17-17,0 17,18-18,0 18,-18 0,18-18,-1 18,-16-35,16 35,19-18,-1 1,-17 17,17 0,18-18,-18 18,1 0,-1 0,1-18,34 18,18 0,18-17,-17-1,17 18,-1-17,1-1,-35 18,17 0,-17 0,0 0,-1 0,1 0,-1 0,1 0,0 0,35 0,-18 0,36 0,-1 0,1 18,-54-18,54 0,-36 0,-17 0,-1 0,1 0,0 0,17 0,18 0,17 0,-17 17,0 1,0-1,0 1,0-18,0 0,-18 18,18-18,0 0,0 0,17 0,1 0,17 0,0-18,18 18,-18-18,-35 1,-17-1,-1 1,0 17,-17 0,-1 0,1 0,0 0,17 0,36 0,-54 0,54 0,-54 0,54 0,-36 0,1 0,-1 0,-18 0,1 0,0 0,-1 17,1-17,0 0,-1 0,19 0,16 18,-34-18,17 0,-17 0,17 0,1 0,-19 0,19 0,-19 0,36-18,0 18,35 0,-17 0,17-35,-18 35,1 0,-53 0,17 0,-17 0,17 0,-17 0,-1 0,1 0,-1 0,19 0,-19 0,1 0,17 0,1 0,34 0,-52 0,17 0,-17 0,-1 0,1 0,0 0,-1 0,1 0,-1 0,1 0,0 0,-1 0,1 0,0 0,35 0,35 0,0 0,-17 0,-54 0,18 0,1 0,-19 0,1 0,0 18,-1-18,36 0,0 0,-18 0,18 0,-17 17,-1-17,0 0,-17 0,17 0,-17 0,-1 0,1 0,17 0,1 0,-19 0,1-17,52-1,1 18,-18-18,0 18,0-17,17-1,1 18,-18 0,-18 0,0 0,18 0,-18-18,36 18,-18 0,0 0,17-17,-17 17,-17 0,-19 0,1 0,0 0,-1 0,1 0,-1 0,1 0,17 0,1 0,-1 0,0 17,18 1,-18-18,36 18,-18-18,17 17,1-17,-36 0,36 18,-18 0,-18-18,36 17,-19 1,1-18,-35 0,17 0,-17 0,17 0,-17 0,17 0,18 0,-18 0,1 0,-19 0,19 0,-19 0,1 0,35 0,17 0,18 0,-17 0,-18 0,53 0,0 0,-36 0,1 0,-54 0,19 0,-1 17,-17-17,-1 0,1 0,35 0,17 18,18-18,1 35,-19-17,1 17,-36-35,0 18,-17-18,17 0,-17 0,0 0,-1 0,-17 18,18-18,17 0,-17 0,17 0,-17 0,-1 0,1 0,0 0,-1 0,1 0,-1 0,1 0,0 0,17 0,0 0,-17 0,17 0,18-18,-18 18,36 0,-36-18,1 18,-1-17,0 17,-17-18,17 18,0-18,1 1,-1-1,0 18,0 0,-17-18,17 18,18-17,-17-1,-1 18,18-17,-18-1,0 0,18 18,-35 0,17-17,-17 17,-1 0,1 0,0 0,-1 0,19 0,-19 0,18-18,-17 18,17 0,1 0,-19 0,19 0,-19 0,19 0,-19 0,1 0,-1-18,1 18,35 0,-18 0,18 0,-35 0,35 0,-18 0,-17 0,-1 0,1 0,0 0,-1 0,1 0,-1 0,1 0,0 18,52-36,36 1,18-1,-71 0,52-34,-34 52,-18 0,-18-18,0 18,-17 0,0 0,-1 0,1 0,0 0,-1 0,1 0,17 0,-17 0,35 0,-18 0,18 35,-18-17,0-1,1-17,-19 18,19 0,-1-18,0 17,0-17,-35 18,36-18,-19 18,1-18,0 0,-1 0,1 0,0 0,-1 0,19 0,-1 0,-18-18,19 18,-1-18,-17 1,-1 17,1-18,0 18,-1-18,18 1,36-1,-18-17,17 35,1-53,70 18,-70 17,-1 18,-34-18,-19 18,1 0,-18-17,17 17,19 0,17 0,-18 0,0 0,18 0,-35 0,17 0,-17 0,-1 0,1 0,0 0,-1 17,1-17,0 18,-1-18,1 18,-1-1,1 1,0-18,-1 18,1-1,0-17,-18 18,17-18,1 35,-18-17,18-18,-1 0,18 35,-35-17,18-18,0 0,-18 17,17 1,-17 0,-17-1,-36 1,-35-18,-36 0,18 0,-35 0,88 0,-17 0,34 0,19 0,-18 0,17 0,0 0,1 0,-1 0,0 0,1 0,-1 0,18 18,-18-18,1 0,34 0,54 0,-18 0,17-18,36 0,35 18,1-17,-37 17,-34 0,-36-18,0 18,1-18,-1 18,-17-17,-1-1,1 18,0 0,-1 0,1 0,17-18,18 18,0 0,-35 0,17 0,0 0,0 0,1 0,-19 0,1 0,0 0,-1 0,1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1:37.4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21696 10372,'-18'0,"1"0,-1 0,0 0,-17 0,-18 0,-53-18,18 18,-35-35,-1 17,-52 18,-36 0,-17-53,-36 53,53 0,71 0,-17 18,-19-1,18 19,-17-1,0-17,-1-1,71 1,54 0,16-1,1-17,0 0,-1 0,19 0,-1 0,1 0,-1 0,-35 0,35 18,-17-18,0 0,17 0,1 17,-1-17,0 0,1 0,-1 0,-17 0,17 0,-17 0,17 0,-17 0,17 18,-17-18,17 0,1 0,-1 0,0 0,-17 0,0 0,-18 0,35 0,-35 0,0 0,18 0,-18 0,36 0,-19 0,-17 0,18 0,-18 0,0-18,-17 18,52 0,-52-17,17 17,-18 0,18 0,-17-18,-1 1,0 17,1-18,17 0,-53 1,36-1,17 18,0-18,0 1,18 17,17 0,-17 0,17 0,-17 0,-1 0,1 0,0 0,17 0,-17 17,0 1,-1-18,1 18,-18-1,18-17,-18 0,0 0,0 0,-35 0,-18 0,53 0,-70 0,70 0,-35 0,-18-17,53 17,18 0,-18 0,0 0,35 0,-17 0,17 0,1 0,-1 0,0 0,1 0,-1 0,0 0,1 0,-1 0,1 0,-1 0,0 0,1 0,-19 0,19 0,-19 0,-16 0,-37 0,54 0,-18 0,-17 0,52 0,-35 0,0 0,35 0,1 0,-1 0,1 0,-1 0,0 0,1 0,-1 0,0 0,1 0,-1 0,0 0,1 0,-1 0,1 0,-1 0,0 0,1 0,-1 0,0 0,1 0,-1 0,-17 0,17 0,-35 0,18-18,0 18,-18 0,0 0,35 0,1 0,-19 0,19 0,-1 0,-17 0,-1-18,1 18,-18-17,18-1,17 18,-17 0,0 0,-1 0,19 0,-18 0,-1 0,1 0,-18 0,35 0,-34 0,-1 0,17-18,-17 18,1 0,34 0,0 0,1 0,-1 0,0 0,1 0,-1 0,-17-17,17 17,-17 0,17 0,1 0,-1 0,0 0,1 0,-1 0,0 0,1 0,-1 0,0 0,18 17,-17-17,-1 0,1 0,-1 0,18 18,-18-18,1 18,-1-18,0 17,-17-17,-18 18,36-18,-54 0,36 0,-18 0,-18 0,18 0,0 0,0 0,18 0,-18 0,18 0,0 0,17 0,-35 0,18 0,17 0,1 0,-19 0,19 0,-1 0,0 0,1 0,-1 0,0 0,1 0,-1 0,1 0,-1 0,0 0,1 0,-1 0,0 0,18-18,-17 18,-1-17,0-1,1 0,-18 18,17 0,0-17,-17-1,0 1,17 17,0 0,1 0,-1 0,1 0,-1 0,-17 0,17 0,-17 17,-1 1,19-18,-19 17,1 1,18-18,-19 18,1-18,-18 0,35 17,-17-17,18 0,-1 0,0 0,1 0,-1 0,0 0,-17 0,17 0,1 0,-18 0,17 0,0 0,1 0,-1 0,0 0,1 0,-1 0,0 0,1 0,-1 0,0 0,1 0,-18 0,17 0,-17 0,17 0,0 0,1 0,-19 0,19 0,-1 0,-17 0,17 0,-17 0,17 0,1 0,-1 0,-17 0,-18 0,0 0,18 0,-1 0,-17 0,36 0,-18 0,-1 0,19 0,-1 0,0 0,1 0,-19 0,19 0,-18 0,-18 0,35 0,-17 0,17 0,0 0,-17 0,18 0,-1 0,0 0,-17 0,17 0,-17 0,17 0,-35 0,36 0,-1 0,1 0,-1 0,0 0,1 0,-19 0,1 0,17 0,-17 0,0 0,0 0,-1 0,19 0,-1 0,0 0,1 0,-1 0,1 0,-19 0,19 0,-1 0,0 0,1 0,-1 0,-17 0,17 0,0 0,1 0,-1 0,1 0,-1 0,0 0,-17 0,0 0,17 0,-17 0,0 0,17 0,-17 0,-1 0,19 0,-19 0,1 0,0-17,17 17,1 0,-1 0,-17 0,17 0,0 0,1 0,-1 0,0 0,1 0,-1 17,-17-17,17 0,-17 0,-18 18,18-18,0 0,-1 0,19 18,-1-18,0 0,1 17,-1-17,-17 0,0 0,17 0,0 0,1 0,-1 0,0 0,1 0,-1 0,0 0,1 0,-19 0,1 0,18 0,-1 0,0 0,1 0,-1 0,0 0,-17 0,0-17,17 17,-17-18,17 18,1 0,-1 0,0 0,1 0,-1 0,0 0,1 0,-1 0,1-18,-1 1,0 17,1 0,-1 0,0 0,-17 0,17 0,1 0,-1 0,0 0,1 0,-18 0,-1 0,19 0,-1 0,0 0,1 0,-1 0,0 0,1 0,-18 0,17 0,-17 0,17 0,0 0,1 0,-1 0,0 0,-17 0,18 0,-1 0,-35 17,35-17,-17 18,17-18,-17 0,17 0,1 0,-1 0,1 0,-19 0,19 0,-19 0,19 0,-1 0,0 0,1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1:46.93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19703 12771,'-18'0,"0"0,1 0,-19 0,19 17,-36 1,0-18,18 17,-18 1,-35-18,-18 18,53-1,-53-17,71 0,-36 0,36 0,17 0,1 0,-1 0,0 0,-17 0,17-17,-52 17,17-18,0 18,18-18,-18 18,18 0,-1 0,1 0,-18 0,35 0,-17 0,0 0,0 0,-1-17,1 17,0 0,-18 0,35-18,-17 18,0 0,17 0,0 0,1-17,-1 17,-17 0,17 0,-17-18,-18 18,35 0,-35 0,1 0,16 18,1-1,-18-17,18 0,-1 18,1-1,18-17,-36 0,0 0,35 0,-35 18,0-18,36 0,-36 0,17 0,1 0,-18 0,0 0,18 0,0 0,-1 0,19 0,-1 0,-17 0,0 0,17 0,0 0,-17 0,17 0,1 0,-18 0,-1 0,19 0,-1 0,0 0,1-18,-19-17,1 0,0 0,17 17,-17-17,0-1,-1 1,1 18,17-1,-17-17,18 17,-1 0,0 1,-17-1,17 0,1 18,-1 0,0 0,1 0,-1 0,1 0,-19-17,19 17,-1 0,0 0,1 0,-1 0,0 0,1 0,-18 0,-1 0,1 17,0-17,17 18,0 0,-35-18,18 17,-18 1,0 0,-17 17,-1-35,1 18,-1-1,36-17,-18 0,-18 0,54 0,-54 18,36-18,0 0,-18 0,17 0,19 0,-18 0,17 0,-17 17,17-17,0 0,1 0,-19 0,1 0,18 0,-36 0,17 0,1 0,-18 0,18 0,0 0,-18 0,35 0,-17 18,17-18,0 0,1 0,-1 0,1 0,-1 0,-17 0,17 0,0 0,1 0,-19 0,19 18,-18-18,-18 0,0 17,0 1,0 0,0-1,-18-17,18 0,-17 0,17 18,-18 0,36-18,-35 0,17 0,35 0,-17 0,-1 0,19 0,-18 0,17 0,-17-18,-1 18,19 0,-19-18,1 18,0 0,17 0,-17 0,17 0,1 0,-1 0,0 0,-17 0,18 0,-19 0,19 0,-1 0,0 0,1 0,-1 0,0 0,1-17,-36 17,0 0,35-18,-35 18,0-18,36 18,-18 0,-1-17,1 17,17 0,-17 0,17 0,1 0,-1 0,18-18,-35 18,0 0,-1 0,1 0,0-18,17 18,-35 0,36 0,-19 0,1 0,0-17,-1 17,1 0,18 0,-19-18,-34 18,34 0,-16 0,-19 0,0 0,18 0,1 18,-1-18,35 0,-35 0,18 0,17 0,-17 0,0-18,17 1,0 17,1 0,-1 0,0 0,1 0,-1 0,1 0,-1 0,18 17,-18-17,1 0,-36 18,17-1,-17-17,18 0,-35 0,17 0,17 0,-34 0,35 0,-18 0,17 0,-16 18,34-18,-17 0,-1 0,19 0,-36 0,17 0,19 0,-18 0,17 0,-17-18,-1 18,19-17,-19 17,19 0,-1 0,1 0,-1 0,0 0,-17-18,17 18,-17 0,17 0,1 0,-1 0,1-17,-19-1,19 18,-36-35,0 35,17-36,1 36,-18 0,18 0,17 0,-17-17,17 17,-17 0,18-18,-1 0,0 18,1 0,-19 0,1 0,17 0,-17 0,18 0,-19 0,36 18,-35-18,17 0,-17 18,-18-18,35 0,-34 0,-19 0,18 0,18 0,-18 0,0 0,18 0,-18 0,-18-18,36 0,0 18,-1-17,-17-1,36 0,-18 18,-1 0,19 0,-1 0,0 0,1 0,-1 0,0 0,1 0,17 18,-18-18,18 18,-17-18,-1 0,18 17,-18-17,1 0,-19 0,19 0,-1 0,-88 159,89-159,-1 18,-35-1,-18-17,1 18,-18-18,17 0,18 18,-17-18,17 17,18-17,-36 0,18 0,0 0,18 0,-18 0,-18 0,36 0,-18 0,18 0,0 0,-1 0,1 0,17 0,-17-17,18 17,-1 0,0 0,1 0,-1 0,0 0,1 0,-1-18,0 0,1 1,-1-1,0 18,-17-35,-18 17,0-17,36 35,-19-35,1 17,0 0,17 18,1 0,17-17,-18 17,0 0,1 0,-1 0,0 0,-17 0,18 0,-1 0,-17 0,17 0,-35 0,18 0,17 17,-17-17,0 0,17 0,-17 0,17 0,-17 0,17 0,0 0,1 0,-1 0,1 0,-1 0,18 18,0 0,0-1,0 1,53 0,0-1,35 1,-18 0,54 17,-1 0,1-17,-1-1,36 1,-35 35,-1-35,-35 17,-35-35,35 35,-17-17,-1-1,1 1,0 0,-36-18,18 0,-18 0,-17 0,-1 0,19 0,-19 0,1 0,17 0,0 0,-17 0,53 0,-54 0,54 0,-1 0,1 0,-18 0,0 0,0 17,-36-17,19 0,-1 0,-17 0,17 0,0 18,-17-18,17 0,-17 0,-1 0,1 0,0 0,-1 0,1 0,-1 0,19 0,-19 0,19 0,-1 0,0-18,1 18,-1-17,-18-1,36 18,0 0,-17 0,-1 0,0 0,-17 0,-1 0,1 0,0 0,-1 0,1 0,0 0,17 0,-18 0,19 0,-19 0,36 0,0 0,-35 0,88-18,-71 1,18-1,0 18,-36 0,1 0,0 0,-1 0,19 0,-1 0,-17 0,-1 0,1 0,35 0,-18 0,-17 0,17 0,-17 0,17 0,-17 0,-1 0,1 0,-18 18,17-18,1 0,-71 0,-17 0,-1 0,-52-53,34 18,-16-1,34 36,0-17,19-1,-19 18,0 0,1 0,35-18,-18 18,-18 0,1 0,34 0,-34 0,-1 0,1 0,34 0,-17 0,-17 0,17 0,-53-17,53-1,-70 0,70 1,0 17,35 0,-17 0,17 0,1 0,-1 0,0 0,18-18,0 1,18 17,0-18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1:50.26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19332 12435,'-17'0,"-1"0,0 0,-35 18,18 0,-35-18,-19 0,19 0,-1 0,18 17,-17-17,-1 0,18 0,0 0,0 0,-17 0,35 0,-18 18,0-18,0 0,18 0,-18 0,35 0,-35 0,0 0,36 0,-19 0,19 0,-19 0,19 0,-19 0,-16 0,16 0,1 0,17 0,-17 0,0 0,17 0,-17 0,17 0,1 0,-1 0,0 0,1 0,-1 0,0 0,1 0,-1 0,0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03.33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19667 14958,'-17'0,"-1"0,0 0,-34 0,34 0,-35 0,0 0,18 0,-18 0,0 0,35 0,-17 0,17 0,1 0,-1 0,0 0,1 0,-18 0,-18 0,17 0,19 0,-1 0,0 0,1 0,-18 0,17 0,0 0,1 0,-1 0,0 0,-17 0,0 0,-1 17,1-17,18 18,-19-18,19 0,-1 0,-35 0,35 18,-17-18,0 0,-18 0,18 17,-18-17,0 0,18 0,-1 0,19 0,-19 0,19 0,-1 0,0 0,1 0,-1 0,1 0,-1 0,0 0,1 0,-1 0,-17 0,17 0,0 0,1 0,-1 0,1 0,-19-17,19 17,-1 0,0 0,1 0,-1 0,0 0,1 0,-1 0,1 0,-1 0,0 0,1 0,-1 0,0 0,-17 0,17 0,1 0,-1 0,53 0,18 0,-35 0,17 0,-17 0,0 0,-1 0,1 0,-1 0,1 0,0 0,17 0,0 0,1 0,16-18,1 0,18 18,-1-17,1-1,-18 18,-18-18,1 18,16 0,-34 0,35-17,-18-1,1 18,16 0,19-17,-18 17,-35 0,17 0,0 0,-17 0,-1 0,1 0,0 0,17 0,-17 0,-1 0,1 0,0 0,-1 0,1 0,-1 0,1 0,0 0,35 0,-18 0,-17 0,17 0,-18 0,1 0,0 0,-1 0,1 0,0 0,-1 0,19 0,-19 0,1 0,-1 0,1 0,0 0,-54 0,19 0,-18 0,-18 0,0 0,0 17,-18 1,54-18,-19 0,1 0,17 0,-17 0,-18 0,36 0,-19 0,-17 0,0 17,18-17,18 0,-19 0,-17 0,36 0,-19 0,19 0,-1 0,-17 0,-18 0,35 0,1 0,-1 0,0 0,1 0,-36 0,35 0,-17 0,17 0,-35 0,36 0,-19 0,1-17,18 17,-1-18,0 18,-17-17,17 17,1-18,-1 18,0 0,1 0,-18-18,17 18,0 0,1 0,-1 0,0 0,1 0,-1 0,0 0,1 0,-1 0,18 18,0 0,0-1,-17-17,17 18,-18-1,0 1,1 0,-1-18,0 17,1-17,-1 18,0 0,18-1,-17-17,-1 0,0 0,1 18,-1-18,1 0,-1 0,0 0,1 0,-1 0,0 0,1 0,-1 0,0 0,1 0,-1 0,1 0,-1 0,0 0,1 0,-1 0,0 0,1 18,-1-1,0-17,1 0,-1 0,1 0,-1 0,-17 0,17 0,-17 0,17 0,-17 0,-1 0,19 0,-18 0,17 0,0 0,1 0,-1 0,0 0,1 0,-1 0,0 0,1 0,-1 0,1 0,-1 0,0 0,1 0,-19 0,19 0,-19 0,19 0,-1 0,1 0,-1 0,0 0,-17 0,0-17,-18 17,17 0,-34-18,35 0,-18 18,0 0,0 0,35 0,-35 0,18 0,17 0,1 0,-1 0,-17 0,0 0,17 0,-17 0,-1 0,1 0,0 0,0 0,-18-17,17 17,1 0,-18 0,18 0,0 0,17 0,-17 0,17 0,0 0,1 0,-1 0,-17 0,0 0,17 0,0 17,1-17,-1 0,0 0,1 0,-19 0,1 18,0 0,17-18,-17 0,0 0,17 0,-17 0,17 0,-17 0,17 0,-17 17,0-17,17 0,-17 0,17 18,-35-18,18 0,17 0,-35 0,0 0,36 0,-18 0,17 0,-17 0,-1 0,19 0,-19 0,19 0,-18 0,17-18,-17 18,17 0,0 0,1 0,-1 0,-123 18,106-18,17 0,-53 0,36 0,-35-18,52 1,-35 17,0 0,18 0,-18 0,-18 0,19 0,-19 0,18 0,18 0,-1 0,19 0,-1 0,1 0,-1 0,0 0,1 0,-1 0,0 0,1 0,-1 0,-17 0,0 0,17 0,0 0,1 0,-1 0,0 0,-17 0,0-18,17 18,-17 0,0 0,-1 0,-17 0,18 0,17 0,-34 0,-1 0,35 0,0-18,1 18,-1 0,-17-17,17 17,-35 0,36 0,-1-18,-17 18,17 0,0 0,1 0,-1 0,1 0,-1 0,0 0,1 0,-19 0,1 0,17 0,1 0,-1 0,0 0,1 0,-18 0,17 0,0 0,1 0,-1 0,0 0,1 0,-1 0,0 0,-17 0,18 0,-19 0,19 0,-36 0,0 0,35 0,1 0,-1 0,0 0,-17 0,17 0,-35 0,0 0,18 0,-18 0,18 0,17 0,1 0,-1 0,0 0,1 0,-1 0,1 0,-1 0,-17 0,-1 0,19 0,-1 0,0 0,1 0,-1 0,1 0,-1 0,0 0,1 0,-1 0,0 0,-17 0,17 0,1 0,-1 0,0 0,1 0,-1 0,1 0,-1 0,0 0,1 0,-1 0,0 0,-17 0,0 0,0 0,17 0,-35 0,35 0,-17 0,17 0,1 0,-1 0,1 0,-1 0,0 0,1 0,-19-18,1 18,17 0,1 0,-1 0,0 0,-17 0,18 0,-19 0,19 0,-1 0,0 0,1 0,-19 0,19 0,-1 0,1 0,-19-17,-17 17,36 0,-19 0,1 0,18 0,-1 0,0 0,-35 0,18 0,17 0,1 0,-1 0,0 0,1 0,-36 0,35 0,-17 0,17 0,1 0,-1 0,0 0,1 0,-1 0,1 0,-1 0,0 0,1 0,-1 0,0 0,1 0,-1 0,-17 0,17 0,1 0,-1 0,0 0,1 0,-1 0,0 0,1 0,-1 0,-17 0,-1 0,19 0,-1 0,1 0,-1 0,0 0,1 0,-1 0,0 0,1 0,-1 0,0 0,1 0,-1 0,1 0,-1 0,0 0,1 0,-1 0,0 0,1 0,-1 0,0 0,1 0,-89-18,88 18,1 0,-1 18,0-18,1 0,-1 0,0 0,-17 0,0 17,0-17,-1 0,19 0,-19 0,1 0,18 0,-19 0,19 0,-19 0,19 0,-1 0,0 0,1 0,-1 0,1 0,-1 0,-17 0,17 0,-17 0,17 0,-17 0,17 0,0 0,1 0,-1 0,1 0,-1 0,0 0,-17 0,17 0,-17 0,0 0,17 0,1 0,-1 0,0 0,1 0,-1 0,0 0,1 0,-1 0,0 0,1 0,-18 0,17 0,0 0,-17 0,-18 0,18 0,-1 0,-16 0,34 0,-17 0,17 0,0 0,1 0,-1 0,0 0,1 0,-1 0,-17 0,17 0,-17 0,17 0,-17 0,0-17,17 17,-17 0,17 0,1 0,-1 0,0 0,1 0,-19 0,-17-18,18 18,18 0,-19 0,19 0,-1 0,0 0,1 0,-1 0,-17 0,0 0,17 0,0 0,1 0,-1 0,0 0,1 0,-1 0,0 0,-17 0,18 0,-1 0,0 0,1 0,-1 0,0 0,1 0,-1 0,0 0,1 0,-19 0,19 0,-1 0,1 0,-1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14.63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9331 6703,'-18'0,"1"0,-1 0,-17 0,17-18,-17 18,17 0,-17 0,-18 0,18 0,-1 0,19 0,-1 0,-17 0,0 0,-1 0,19 0,-19 18,19-18,-1 0,1 0,-1 0,0 0,1 0,-1 0,-17 17,-1-17,19 18,-19-18,19 0,17 18,-18-18,1 0,-1 0,0 0,1 0,-19 17,1 1,17-18,-34 0,16-18,19 18,-1 0,0 0,1 0,-1 0,0 0,18 18,0 158,-17-176,-18 0,35-17,-18 17,-17 0,35-18,-36 18,-17-18,36 1,-19-1,-34 1,52 17,-17 0,17 0,-17 0,35-18,-18 18,1 0,-1 0,1 0,-19-18,19 1,-19-1,19 18,17-18,-18 18,0-17,1 17,-1 0,1 0,-19-18,19 18,-1 0,-17 0,17 0,-17 0,17 0,-17 0,17 0,1 0,-19 0,19-18,-1 18,0 0,-17 0,0 0,0 0,-18 0,0 0,17 0,1 0,-18 0,36 0,-1 0,0 0,1 0,-1 0,0 0,1 0,-1 0,0 0,-17 0,18-17,-19-1,19 18,-19 0,19 0,-19-18,1 18,18 0,-19 0,19 0,-19 0,1 0,17-17,-17 17,18 0,-19 0,1 0,17 0,1 0,17-18,-18 18,-17 0,35-17,-36-1,19 18,-1 0,1 0,-1 0,0 0,1 0,-1 0,0 0,1 0,-1 0,0 0,-17 0,18 0,-1 0,0 0,1 0,-1 0,0 0,1 0,-1 18,0-18,1 0,-18 0,17 17,0-17,1 0,-1 0,-17 0,35 18,-18-1,0-17,1 0,-1 0,0 0,1 18,-1-18,1 0,-19 0,19 0,-1 0,0 0,1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25.65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19808 9207,'-17'0,"-18"0,17 0,-35 0,0 18,0-18,-17 0,-1 0,0 0,19 0,-19 0,0 0,19 0,16 0,-34-18,17 1,-18 17,18 0,-17 0,-18 0,17 0,53 0,-52-18,35 18,17-17,-17 17,-1 0,19 0,-1 0,0 0,1 0,-36 0,18 0,-18 0,0-18,17 18,-16 0,-1-18,17 18,-34-17,17 17,0-18,0 18,0 0,-17 0,34 0,-34 0,17 0,-18 0,18 0,0 0,-17 0,52 0,-35 0,0 0,36 0,-18 0,17 0,-17 0,17 0,-17 0,17 0,-17 18,-1-18,19 0,-1 17,1 1,-1-18,0 0,1 0,-36 0,35 0,-35 0,0 0,36 0,-19 18,1-18,17 0,1 0,-1 0,1 0,-19 0,19 0,-1 0,0 0,1 0,-1 0,0 0,1 0,-1 0,0 0,-17 0,18 0,-1 17,0 18,-17-17,0 0,17 35,-35-18,0 0,-35 1,-18-1,-17 35,17-34,18-19,-36 19,-34-19,34 1,36-18,-18 17,53-17,-17 0,17 0,-36-17,37 17,16-18,-17 1,0 17,36 0,-19-18,1 18,18 0,-19-18,1 1,17 17,-17 0,0-18,0 0,17 18,0-17,1 17,-1 0,0 0,1 0,-1 0,0 0,18-18,0 0,-17 18,34 0,54 18,35 17,53 36,17 17,18-17,-71-18,1-18,-18-18,-18 1,-17 0,-1-18,-35 0,36 0,-1 0,-17 0,36-36,-19 1,1 18,-1-1,-34 0,-19 18,1-17,-1-1,1 0,0 18,-1 0,1 0,0 0,-1 0,1-17,-18-1,18 18,-1 0,1-18,-18 1,17-1,19 1,-36-19,17 36,-17-17,18 17,0-36,-18 19,0-19,0 19,0-1,0 1,0-1,-18 18,18-35,-18 17,18-17,-17-1,-1 36,0-17,18-1,-17 0,-1 1,1 17,17-18,0 1,-18 17,0 0,1 0,-19-18,19 18,-36 0,0 0,35 0,-17 0,0 0,17 0,0 0,1 0,-1-18,-17 18,-18 0,0 0,18 0,-53 0,17 0,-17 0,17 0,18 0,0 0,18 18,-18-18,18 0,0 18,-1-18,1 0,-18 0,18 0,17 0,-52 17,34-17,1 18,-18-18,18 0,17 17,-17-17,0 0,17 0,-17 0,17 18,-17-18,-18 18,18-18,-36 0,36 17,-36 1,54-18,-36 0,18 18,-1-18,1 0,0 17,17-17,-35 0,0 0,18 0,-18 18,0-18,0 18,-17-18,-1 0,-17 0,35 0,18 0,-1 0,-34 0,52 0,-35 0,0 0,36 0,-36 0,0 0,35 0,-35 0,36 0,-36 0,18 0,17 0,-35 0,18 0,17 0,-17 0,17 0,-35-18,18 18,17 0,-35-18,0 1,-17-1,52 0,-35 18,0 0,36 0,-1 0,1 0,-1 0,18-17,-18 17,1 0,17 17,-36-17,-17 0,-17 18,35 0,-36-18,18 0,-17-18,52 18,-35 0,18 0,17 0,-17 0,17 0,-17 0,17 0,1 0,-1 0,0 0,1 0,-1 0,-35-18,35 18,-17 0,-18 0,36 0,-36 0,17 0,19 0,-1 0,1 0,-1 0,0 0,1 0,-19 0,1 0,17 0,1 0,-1 0,-35 18,0 0,0-18,36 17,-19-17,-16 0,16 18,1 0,0-18,17 0,0 0,1 0,-1 0,-17 0,17 0,-35 0,18 0,0 0,0 0,-36 0,53 0,-52 0,-1 0,36 0,-18 0,0-18,0 18,18-18,-18 1,0-1,0 18,36 0,-36-35,0 17,-18 0,36-17,-36 18,18-1,0-17,18 35,0-36,-18 36,18 0,17-17,0-1,-17 18,35-18,-17 18,-1 0,0 0,1 18,17 0,0-1,-18 1,0 53,18 17,-53-88,-17 0,-36 17,-17 19,17-36,18 17,17 1,0-18,-17 0,0 0,17 0,36 0,-18 0,-17 0,34 0,-16-18,16 18,1 0,0 0,-1 0,19 0,-1 0,0 0,1 0,-1 0,1 0,-1 0,0 0,1 0,-19 0,19 0,-19-17,1-1,18 18,-19 0,19 0,-19 0,1-18,17 18,-17-17,18 17,-19 0,-17 0,18 0,0-18,-18 18,18 0,-1-18,-17 18,36 0,-19-17,1 17,0 0,0-18,-1 1,19 17,-1 0,-17 0,17 0,-17 0,17 0,-35 0,18 0,17 0,-35 0,1 0,34 0,-17 0,-1 0,1 0,0 0,0 0,17 0,0 0,1 0,-1 0,0 0,1 0,-1 0,-17 0,17 0,-35-18,18 18,0 0,-1 0,19 0,-1 0,0 0,1 0,-1 0,1 0,-1 0,0 0,1 0,-1 0,0 0,1 0,-1 0,0 18,18-1,-17-17,-1 0,1 0,-1 0,18 18,-18-18,1 17,-1-17,0 0,36 0,0 0,52 0,18 0,36 18,52-18,-35 0,53-35,-17 35,-1 0,1 0,34-53,54 53,-124 0,35 0,-52 0,-54 0,-34 0,17 0,-18 0,-18 0,1 0,0 0,-1 0,1 0,-18 18,35-1,-17-17,17 18,-17-18,-1 0,1 0,0 0,17 0,18 0,-18 0,36 0,-1-18,1 18,-1 0,36 0,-18 0,-17-17,-18 17,17 0,19 0,-19 17,1 1,17-1,-17-17,17 0,-18 0,-17 0,0 0,0 0,-18 18,1 0,-19-18,1 0,0 0,-1 0,1 0,17 0,-17 0,17-18,0 18,1 0,-1-18,18 18,0-17,-18 17,-17-18,34 18,-16-17,-1-1,18 0,18 1,-19-19,-16 1,-1 17,-17 1,-1-1,1 1,0 17,17 0,-18 0,19 0,-19 0,1 0,17 0,18 0,0-36,-18 36,18-17,0-1,-35 0,17 1,18-1,0 18,-35 0,35-18,-1 18,1 0,18-17,88-18,-18 35,35 0,-17-18,-36 18,-87 0,34 0,-34 0,-19 0,36 0,0 0,-35 0,52 0,-17 18,0-1,-18-17,18 0,-35 0,17 0,-17 0,-1 0,1 0,0 0,17 0,-17 0,17 18,35-1,-17-17,0 0,0 0,0 18,-18-18,1 18,-1-18,-17 0,-1 0,1 0,-1 0,19 17,-1-17,-17 0,17 18,-17-18,35 18,-18-1,-18-17,19 18,-1-18,-17 0,-1 0,1 18,0-1,-1-17,1 0,-1 0,36 18,-35-1,53 1,-1 0,1-18,-1 0,-34 17,-1-17,-18 0,1 0,0 0,-1 0,-17 18,0 0,-35-18,-53 35,17-35,18 0,-70 0,70 0,-35 0,35 0,-18 0,1 0,35 0,-18 0,-18 0,-17 0,0 0,-1 0,1 0,-35 0,-36 0,18 0,17-18,54 18,-36 0,18 0,0 0,17 0,-17 0,0 0,17 0,1 0,52 0,-17 0,-1 0,19 0,-1 0,1 0,-1 0,0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33.0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9243 10901,'17'-124,"-17"142,-17 0,-1-1,0 1,1 0,-1-18,-17 35,17-18,1-17,-19 18,19-18,-19 18,36-1,-17-17,-18 18,-1 0,1-18,17 0,-17 0,0 0,0 0,-1 17,19-17,-1 0,0 0,1 0,-1 0,0 18,1-18,-1 18,0-18,1 0,-1 0,1 0,-1 0,0 0,1 0,-1 0,0 0,1 0,-1 0,0 0,1 0,-1 0,1 0,-1 0,0 0,1 0,-1 0,0 0,1 0,-19 0,19 0,-18-18,-18 18,17 0,-17 0,0 0,18 0,-18 0,18 0,0 0,-18 0,18 0,-1 0,1 0,17 0,-17 0,0 0,17 0,-17 0,17 0,-17 0,-18 18,35-18,-17 17,-18 1,0-18,36 17,-54 1,1-18,52 0,-35 0,18 0,35-18,-36 18,19 0,-18 0,17 0,0-35,1 35,-19 0,19-17,-19-1,-17 0,18 18,0-35,-18 35,0-35,35 35,-34-18,16 18,19-18,-19 1,1-1,17 18,-17-17,0-1,0 18,-1-18,1 18,17 0,-17 0,0 0,17 0,1 0,-1 0,0 0,1 0,-1 0,0 0,1 0,-1 0,0 0,1 0,-1 0,18 18,-35-18,0 0,-1 0,1 18,17-18,-17 0,18 0,-19 0,19 0,-1 0,0 0,1 0,-1 0,0 0,1 0,-1 0,0 0,18 17,-17 1,-1-18,1 0,-1 0,0 0,1 0,-1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41.42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18256 13705,'0'-17,"-17"17,-1-18,-17 18,-18 0,17 0,-34-18,17 1,0 17,35 0,-17-18,0 18,0 0,-18 0,17 0,1 0,0 0,0 0,17 0,0 0,1 0,-1 0,0 0,1 18,-19-18,19 0,-1 0,1 0,-1 0,0 0,1 0,-1 0,0 17,-17-17,17 0,-17 0,18 0,-36 0,35 18,-17 0,-18-18,18 0,-18 0,-36 0,19 0,-18 17,35-17,0 18,0-18,-18 0,36 0,-18 18,-17-18,17 0,0 0,0 0,0 0,0 0,-18 0,1 0,17 0,18 0,-36 0,18 0,18 0,-36-18,18 0,1 18,34 0,-17 0,17 0,0 0,1 0,-1 0,-17 0,17 0,-17 0,17 0,-35 0,0 0,36 0,-18 0,17 0,-17 0,17 0,0 0,1 0,-1 0,-17 0,17 0,0 0,1 0,-1 0,-17 0,0 0,-18 0,0 0,0 0,0 0,0 0,0 0,36-17,-36 17,0 0,0-18,0 18,-35-18,17 1,1 17,-1-18,0 1,19 17,-19-18,0 18,18-18,18 18,-35 0,17-17,0 17,35 0,1 0,-1 0,0 0,1 0,-1 0,0 0,1 0,-1 0,0 0,1 0,-36 0,18 0,-1 0,19 0,-1 0,-35 0,-17 0,52 0,-53 17,1-17,-1 18,-17-18,35 0,0 0,18 0,-18 18,18-18,-1 0,19 0,-18 0,-1 0,19 0,-1 0,0 17,1-17,-1 0,0 18,1-18,17 17,-18-17,1 18,-19 0,-17-18,36 0,-36 17,0-17,35 18,-35 0,18-18,0 0,-1 17,1-17,18 0,-19 18,1-18,17 0,-17 0,17 0,-17 0,0 0,17 0,-17 0,17 0,1 0,-1 0,0-18,-17 18,-18 0,18-17,-18 17,18 0,17 0,-17 0,17-18,1 18,-19 0,19 0,-19 0,1 0,17-18,-17 18,0 0,17 0,-35 0,18 0,0-17,-18-1,0 18,18 0,-18 0,17 0,1 0,0 0,-18-18,35 1,-17 17,17 0,-17 0,0 0,0-18,-18 18,17-17,19 17,-18 0,17 0,-17 0,17 0,-17 0,-1 17,19-17,-19 0,36 18,-35-1,18-17,-36 0,0 0,0 18,35-18,-52 18,34-18,-17 17,-17-17,35 0,-36 0,53 0,-35 0,1 0,34 0,-35 0,35 0,-17 0,0 0,0 0,17 0,-17 0,-1 0,19 0,-1 0,-17 0,17 0,1 0,-1 0,0 0,1 0,17 18,-18-18,0 18,18-1,-17-17,17 18,-18-18,-35 0,0-18,36 18,-36-35,0 17,17 1,1-19,0 19,0-1,-1 18,19-17,-19 17,19-18,-1 0,1 18,-1 0,0-17,1 17,-1 0,0 0,1 0,17-18,-36 0,19 18,-1-17,0 17,-17-18,0 18,0 0,-1 0,19 0,-19 0,1 0,18-18,-19 18,-17 18,18-18,0 0,-18 0,18 0,-1 0,-17 0,18 18,0-1,-18-17,0 18,35-18,-17 18,17-18,-34 0,16 0,1 0,0 0,-1 0,19 0,-18 0,17 0,-35 0,18 0,17 0,0 0,-17 0,17 0,-17 0,-18 0,18 0,0 0,-18 0,18 0,17 0,-35 0,35 0,1 0,-1 0,0 0,1 0,-1 0,-17 0,0 0,17 0,-17 17,-1-17,19 0,-19 0,19 18,-1-18,1 0,-1 0,0 0,1 0,-1 0,0 0,1 0,-1 0,0 0,1 0,-1 0,-17 0,17 0,1 0,-1 0,0 0,1 0,-1 0,0 0,1 0,-1 0,1 0,-1 0,0 0,1 0,-1 0,0 0,1 0,-1 0,0 0,1 0,-1 0,0 0,1 0,-1 0,1 0,-19 0,19 0,-1 0,0 0,1 0,-1 0,0 0,1 0,-1 0,18-18,-17 18,-1 0,0-17,18-1,0 0,-17 18,-1 0,0 0,1 18,17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46.91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12418 14287,'-18'0,"0"18,-17-18,35 18,-17-18,-1 17,0-17,1 18,-1-18,0 0,-17 18,-18-1,18 1,-18-18,0 18,-17-1,17-17,35 0,-35 0,35 0,1 0,-19 0,19 0,-1 0,1 0,-1 0,0 0,1 0,-1 0,0 0,1 0,-1 0,0 0,-17 0,0 0,17 0,1 0,-19 0,19 0,-1 0,0 0,1 0,-1 0,-17 0,0 0,17 18,0-18,-17 0,17 0,-17 0,-18 0,36 18,-54-18,18 0,-17-18,-19-17,19 35,-1 0,1-18,17 18,-18-35,1 35,17-18,-18 0,36 1,-53 17,17-36,-35 36,36 0,-1-35,18 35,0-17,0 17,-17 0,35 0,-1 0,1 0,0 0,0 0,17 0,0 0,1 0,-1 0,0 0,1 0,-1 0,0 17,-17-17,-18 18,36-18,-36 17,17-17,19 0,-19 0,1 0,18 0,-36 18,0-18,17 18,-16-18,16 0,1 0,-18 0,18 17,17-17,-35 0,0 0,36 18,-36-18,17 0,1 0,0 0,0 0,17 0,-17 0,17 0,-35 0,18 0,0 18,-1-18,-17 0,18 17,0-17,-18 0,18 0,-1 0,1 0,17 0,1 0,-1 0,1 0,-19 0,-17 0,0 0,1 0,-1-17,17 17,-34-18,34 0,1 18,-18 0,36 0,-36 0,0-17,-18 17,18 0,-17 0,-1 0,1 0,-19 0,1 0,35 0,-17 0,17 0,-18 0,36 0,-35 0,34 0,-17 0,18 0,-36 0,1 0,35 0,-1 0,19 0,-1 0,0 0,1 0,-1 0,1 0,-1 0,-17 0,-1 0,-17 0,18 0,0 0,-18 0,35 0,-17 0,17 0,-17 0,0 0,17 0,-17 0,17 0,-35 0,18 0,0 0,-18 0,0 0,0 17,35 1,-34-18,16 18,19-1,-19-17,1 18,17-18,-17 0,0 18,35-1,-35-17,17 18,0-18,1 0,-1 18,-17-1,17-17,-17 18,17-18,1 0,-1 0,0 0,1 0,34 0,19 0,34 0,-35 0,18 0,0 0,-18 0,1 0,-1 0,-17 0,17 0,0 0,1 0,-1 0,35 0,-52 0,53 0,-36 0,18 0,0 0,17 0,1 0,-36 0,36 0,-36 0,0 0,18 0,-18 0,1 0,17 0,-18 0,0 0,18 0,-18 0,18 0,0 0,0 0,0 0,18 0,-36 0,0 0,18 0,-18 0,-17 0,17 0,-17 0,17 0,-17 0,35-18,-18 18,-17 0,-1 0,1 0,17 0,18 0,-18 0,1 0,-19 0,19 0,-19 0,1 0,-1 0,19 0,17 18,-18-18,18 17,17 1,1-18,-1 0,1 18,-53-18,52 17,-17 1,0 0,-35-1,17-17,-17 18,17-18,-17 0,52 0,-17 18,0-18,-18 0,18 0,-18 0,-17 0,35 0,0 0,0 0,-18 0,36 0,-36 0,18 0,0 0,-18 0,0 0,1 0,-1 0,18-18,0 18,-18 0,0 0,18 0,-18 0,1 0,-1 0,0-18,18 1,-18 17,1 0,17-18,-18 0,-17 18,-1 0,1 0,-1 0,1 0,0 0,-1 0,19 0,-1-17,-17 17,17-18,0 0,-17 18,17 0,0-17,-17-1,17 18,-17 0,17-17,0 17,-17 0,17 0,1-18,-19 18,19-18,-1 18,-18 0,1 0,0 0,-1 0,1 0,0 0,-1-17,1-1,0 18,-1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04.1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5327 11836,'53'0,"17"0,-34 0,-1 0,-17 0,-1 0,1 0,52 0,-17 0,18-18,-36 0,0 18,-17 0,0 0,17 0,36 0,-1 0,-52 0,17 0,-17 0,52 0,1 0,-1 18,1-18,-18 0,-18 0,-17 0,-1 0,1 0,0 0,52 0,-35 0,-17 0,17 0,-17 0,0 0,35 0,0 0,-18 0,-18 0,1 0,0 0,-1 0,19 0,-19 0,36-18,0 18,18 0,-18 0,17 0,1 0,17 0,0 18,-17-18,-18 18,-18-1,-35 1,35 0,-17-18,-1 0,1 0,0 0,17 0,-17 0,-1 0,1 0,-1 0,19 0,-19 0,19 0,17 0,-18-18,0 18,18-18,-35 1,-1 17,19 0,-1-18,18 0,-18 18,-17 0,-1 0,1 0,0 0,-1 0,19 0,16 0,1 0,18 0,35 0,-18 0,18 0,17 0,-70 0,18 0,-36 0,-17 0,-1 0,1 0,0 0,17 0,18 0,0 0,17 0,18 18,-35 0,-17-18,-19 0,1 0,17 17,-17-17,-1 0,19 0,17 0,-36 0,19 0,17 0,17 0,-35-17,36 17,-1-18,1 0,0-17,-19 35,-16-18,17 1,17 17,-52 0,52 0,1 0,0 0,-54 0,1 0,-1 0,1 0,0 0,-1 0,1 0,17 0,36 17,-18-17,-18 18,-17-18,17 0,-17 0,17 0,35 0,-17 0,-35 0,35 0,35 18,-17-1,-1-17,18 18,1 0,-54-18,0 0,-17 0,17 0,-17 0,-18 17,17-17,1 0,88 106,-89-106,19 0,34 0,-34 0,16 0,19 0,17 0,-17 0,-18 0,0 0,-18 0,-17 0,-1 0,18 0,36 0,-18 0,17 0,-17 0,0 18,-35-18,17 0,1 17,-19-17,1 0,17 0,36 0,-18 0,17 0,1 0,34 18,19 0,-18-1,-18 1,-17-18,-1 18,-17-18,18 0,-19 0,19 0,-18 0,-18 0,-17 0,0 0,-1 0,1 0,-1 0,1 0,0 0,-1 0,19 0,34 0,-35 0,18 0,53 0,-18 0,-35 0,0 0,-17 0,-1 0,-18 0,1 0,35 0,18 0,-36 0,0 0,-17 0,-1 0,1 0,0 0,-1 0,1 0,0 0,70 0,-18 0,-17 0,-35 0,0 0,17 0,35 0,1 0,-53 0,17 0,0 0,18 0,18 17,-19-17,-16 0,-1 0,-17 0,-1 0,1 0,0 0,35 0,-1 0,-34 0,17 0,-17 0,0 0,-1 0,19 0,16 0,-16 0,-1 0,0 0,1 0,-19 0,18 0,18 0,-35 0,17 0,1 0,17 0,35 0,35 36,-35-19,36 1,-18-1,-18 1,-35-18,-18 0,0 0,-17 0,17 0,18-18,18 18,-1-17,18-1,124-123,-88 141,-1-18,1 18,52-35,-88 35,18-17,-18 17,-17 0,-36 0,0 0,-17 0,0 0,-1 0,-17 17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52.91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13847 15346,'-18'0,"-35"0,18 0,-1-18,1 18,-18 0,-17 18,-1-18,36 0,17 0,-17 0,17 0,-17 0,0 17,17-17,0 0,1 0,-1 0,-35 18,36-18,-1 0,0 0,1 0,-1 0,0 0,1 0,-1 0,-35 0,0 0,18 0,0 0,17 0,-35 0,-17 0,-1 0,18 0,0 0,-17 0,17 0,-18 0,36 0,-36 35,54-35,-54 0,36 18,-36-18,1 18,17-18,-18 17,-17-17,18 0,-54 18,1-18,34 0,1 0,18 0,-1 0,1 18,34-18,-17 0,36 0,-54 0,18 0,0 0,0 0,1 0,-1 0,35 0,0 0,1 0,-1 0,0 0,1 0,-1 0,0 0,1 0,-1 0,1 0,-1 0,0 0,1 0,-19 0,19 17,17 1,-36-18,-16 0,34 0,-17 0,-1 0,1 0,17 0,-17 0,-18 0,18 0,-36 0,36-18,-35 1,-1-1,36 0,-18 1,0 17,18-18,-1 0,-34 18,35-35,-18 35,17 0,1 0,17 0,1 0,-1 0,0-18,1 18,-1 0,1 0,-1 0,0 0,1 0,-1 0,0 0,1 0,-1 0,-17 0,17 0,-17 0,17 0,-17 0,17 0,1 0,-1 0,0 0,1 0,-1 0,1 0,-1 0,-17 0,-36 0,-17 0,17 0,-17 0,0 0,17 0,-17-17,18 17,34 0,1-18,0 18,17 0,0 0,1 0,-1 0,-17 0,17-17,-17-1,0 18,-18-18,0 1,0 17,-18-18,19 0,16 18,-17-17,18-1,17 18,-35 0,18 0,0-18,-18 1,18 17,-18 0,0 0,-18 0,18-18,18 18,-18 0,18 0,17 0,-17 0,0 0,17 0,-35 0,36 0,-36 0,17 18,1-18,-18 17,18-17,0 18,-18-18,17 0,19 0,-18 18,-18-18,17 0,1 0,-18 17,18 1,-36-18,36 0,-18 18,18-18,0 0,17 0,0 0,1 0,-1 0,-17 0,-18 0,18 0,-1 0,-17 0,18 0,-36 0,19 0,16 0,-17 0,0 0,18 0,-18 0,0 0,18 0,0 17,-36-17,54 0,-19 0,1 0,0 0,17 0,-17 0,17 0,-17 0,17 0,1 0,-1 0,0 0,1 0,-1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5:22:58.1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4480 16210,'18'-18,"0"18,-1 0,36-17,0-1,0 18,-18-17,71-1,-18 18,0 0,1-18,34 18,1 0,-1 0,-35 0,0 0,-17 0,17 0,0 0,-17 0,-18 0,70 0,-17 0,18 0,-54 0,1 0,-18 0,-36 0,1 0,0 18,-1-18,1 0,-1 18,36-18,0 0,18 17,-18 1,17-18,1 17,-1-17,19 0,-19 18,1 0,-18-18,-18 17,-17 1,-1-18,1 0,0 0,-1 0,1 0,35 0,70 0,-70-18,71 18,-19-17,19-1,17 18,-70 0,-19 0,-16 0,-1 0,-17 0,-1 0,1 0,0 0,34 0,19 0,17 0,0 0,-35 0,-17 0,-1 0,18 0,-18 0,18 35,0-35,17 18,1 0,17-18,18 17,-35 1,-36-18,18 18,-18-18,-17 0,17 17,-17-17,17 0,-17 0,17 0,35 0,-17-17,-17 17,34-18,-17 0,35 18,-17-35,17 35,-17 0,17-18,-18 18,-17-17,-17 17,-1 0,35 0,-17 0,-17 0,34 0,-52 0,35 0,-36 0,36 0,-18 0,1 0,17 0,0 0,35-18,-18 0,-17 18,53 0,-18 18,0-18,-17 0,35 0,-36 18,36-1,-18 1,-17 0,52 35,-34-36,69 19,1-19,-18 18,18-17,-18-18,-17 18,70-1,-53 19,18-19,-71-17,0 18,18 0,-36-18,-17 17,0 1,18-18,-18 17,-18 1,18-18,0 18,-18-18,-17 0,17 17,-17-17,17 0,0 0,36 0,105-17,159-54,-35 18,-35 18,-36 17,-70 1,-71 17,0-18,-35 18,0 0,-35 0,-1 0,1 0,-1 0,1 0,0 0,-1 0,1 0,0 0,-36-18,-17 18,17 0,-17 0,17 0,-35-17,36 17,-1 0,-17 0,17 0,-17 0,17 0,-17 0,-18 17,0 1,18 0,-18-18,-18 17,1-17,17 0,-18 0,18 0,0 0,-17 0,17 0,0-17,0-1,-35-17,70 17,-52 1,17-19,0 19,18-1,-18 0,17 1,1-1,18 18,-1-18,0 1,1 17,-19 0,19 0,-19 0,19 0,-19 0,-16 0,16 17,-52-17,0 36,53-19,-36 1,1 17,-1-35,36 18,35 0,-18-18,-17 0,17 0,-35 17,36-17,-36 0,17 0,-34 0,-18 0,-36 0,18-17,-17-1,52-17,-17-18,35 35,0-17,-17 17,-1-17,36 17,17 1,-17-1,0-17,-1 35,19-18,-54 0,36 1,-18-1,18 0,-18 1,0-1,35 18,-17-17,0 17,17 0,0 0,1 0,-1 0,1 0,-1 0,0 0,1-18,-1 18,0 0,1 0,-19-18,19 1,-1-1,0 0,1 18,17-17,0-1,17 0,1 18,0 0,35-17,0 17,-36 0,36 0,-18 0,1 0,17 0,-36 0,36 0,-18 17,1-17,17 0,17 0,1 0,-18 0,17 0,54 0,-18 0,-54 0,37 0,-1 0,-35 0,35 0,-53 0,36 0,-1 18,-17-18,53 0,-35 0,17-18,0 18,-17 0,17 0,-18 0,-52 0,17 0,-17 0,0 0,17 0,0 0,36 18,-1-18,1 18,-1-1,1 1,-18 0,17-18,-17 0,-35 0,0 0,17 0,-18 0,19 0,17 17,17 1,1-18,17 0,0 0,-17 0,17 0,-53 0,18 18,0-1,0-17,-18 0,36 35,-36-35,18 18,0 0,0-1,17 19,-17-1,-17-35,-19 35,18-35,-17 18,0-18,-1 17,1-17,17 36,1-36,-19 17,1-17,-1 18,-17 0,18-18,-53 0,-36 0,-52-18,-54-17,-34 17,-19 0,-69-17,34 0,0 0,54-1,52 1,-17 17,-36 1,71-1,17-17,-34 35,17-18,17 1,1 17,-1 0,71 0,18 0,-36 0,18 0,18 0,0 0,17 0,1 0,-1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06.60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12506 12083,'-18'0,"-17"0,0 0,-18 0,35 0,-17 0,0 0,-71 0,-35 0,53 0,-71 0,35-36,1 19,35 17,17-18,-52 0,34 18,1 0,0 0,35-17,-17-1,17 18,0-17,-18-1,18 18,18 0,17 0,1 0,-1 0,0 0,1 0,-1 0,0 0,1 0,-36 0,18 18,-1-18,36 17,-35-17,-18 18,36-1,-54-17,18 0,0 36,-35-36,53 17,-36-17,1 0,17 0,-18 18,1-18,-1 0,0 0,36-18,-18 18,18 0,17 0,1 0,-1 0,0 0,1 0,-1 0,0 0,1 0,-1 0,1 194,-1-194,0 0,-52 0,-1 18,-17-18,-18 35,-17-35,34 0,1 0,0 0,18 0,-19-17,1 17,35 0,0-18,36 18,-19 0,1 0,-18 0,36 0,-19 0,1 0,17 0,-35 0,36 0,-18 0,-36-18,0 18,36 0,-18 0,18 0,-71 0,53 0,18 0,0 0,-36 0,18 0,18-17,-18 17,-88-18,53 0,35 18,35-17,-52-1,-1 1,36 17,17 0,-17 0,0 0,17 0,-17-18,-18 18,0 0,0 0,35 0,-52 0,17 0,35 0,-17 0,17 0,-35 0,18 0,17 0,-17 0,17 0,-17 0,0 0,17 0,-35 18,0-18,18 0,-18 0,18 0,0 0,-18 0,17 0,19 0,-18 0,17 0,-17 0,-1 0,19 0,-1 0,0 0,1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11.9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4463 13353,'88'-18,"18"-17,-36 35,71-36,0 1,-17 18,-54-1,1 0,0 18,-54 0,1 0,-1 0,1 0,0 0,17-17,36-1,17 18,-18 0,19 0,-19-18,-17 18,-18 0,1 0,-19 0,1 0,35 0,35 0,18 0,-71 0,18 0,-35 0,-1 0,54 18,52-18,-70 0,0 18,-18-18,-17 0,0 0,-1 0,1 0,70 17,53 1,-70 0,35-1,-18-17,35 0,18 0,1 0,34 0,0 0,18 0,0 0,-17 0,-18 18,-71-1,-18-17,-17 18,-35-18,-1 0,1 0,0 0,-1 0,1 0,0 0,-1 0,1 0,0 0,-1 0,36 0,0 0,-18 0,1 0,-19 18,1-18,17 0,-17 0,17 0,0 0,-17 0,17 17,-17 142,0-159,17 0,88-18,54 1,34-36,-34-18,-71 71,-54-17,19-1,-18 0,-18 18,-17-17,17 17,0 0,89-18,-54 18,-34 0,-1 0,-17 0,17 0,-17 0,17 0,18 0,-18 0,0 0,-17 0,17 0,36-17,-18 17,17 0,1 0,-54 0,1 0,0 0,-1 0,1 0,0 0,-1 0,-17-18,36 18,-1-18,0 1,-17 17,-1 0,1 0,35-18,53 18,-71 0,18 0,-18 0,-17 0,0 0,52 0,-17 0,18 0,-1 0,18 0,-17 0,-18 18,17-18,1 0,-1 0,19 17,-19-17,18 0,36 0,-1-17,1 17,52 17,1-17,52 0,-53 0,-52 0,-36 0,-35 0,0 0,-36 0,19 0,-19 0,1 0,0 0,-1 0,1 0,17 0,18 0,0-17,-18 17,-17-18,35 18,17 0,1 18,52-18,-70 0,18 17,-36-17,-17 0,17 0,-17 0,-18 18,17-18,1 0,0 0,-1 0,19 0,-1 18,0-18,18 0,0 0,53 0,-53 0,17 0,1 0,-36 0,18 0,-18 0,-17-18,0 18,17 0,-18 0,19 0,-19 0,36 0,-17 0,-1 0,0 0,0 0,-17 0,0-18,-1 18,1 0,0 0,-1 0,1 0,0 0,-18-17,0-1,-18 18,-35-18,-53 1,-35-19,-18 1,18 35,18 0,-1 0,18 0,18 0,18 0,-36 0,35 0,-35 0,-17 0,35 0,0 0,-18 18,18-18,35 17,17-17,1 18,17-18,-52 0,35 18,-18-1,-18-17,-52 36,70-19,17 1,-16-18,-37 18,19-18,52 0,-17 0,17 0,1 0,-36 0,35 0,-17 0,17 0,-52 0,-1 17,18 1,35-18,-70 0,-35 17,52 1,36-18,17 0,-17 0,0 18,-124-18,36 0,70-18,0 18,-141-18,105 1,37 17,16 0,1 0,0 0,17 0,-88 0,-17-18,88 18,-18 0,17 0,-70 0,-52-53,17 53,17-17,-35-1,18 18,18 0,-1 0,19 0,-1-18,-35 1,17 17,1-36,-1 19,-35 17,36-18,-1-17,1 0,17-1,36 1,52 35,-17-18,-1 1,19 17,-1 0,0 0,1 0,-1 0,1 0,17 17,-36-17,1 36,0-19,17-17,18 18,0 0,-18-18,1 0,-1 0,-17 17,0-17,17 18,-17-18,-1 0,19 0,-18 0,17 0,0 0,-17 0,0 0,-1 0,19-18,-19 18,1 0,0 0,-18-17,18-1,-1 18,-16-18,16 1,1 17,0-18,-1 0,1 18,18-17,-19 17,1 0,35-18,-35 0,17 18,0-17,1 17,-1 0,18-18,-18 18,1-17,-1 17,18-18,-17 18,-1 0,0 18,-17 17,17-18,-35 1,-52 17,16 18,-34-17,-18 16,53-52,-1 0,1 0,18 0,34 0,1 0,0 0,17 0,1 0,-1 0,0 0,1 0,-19 0,-17 0,18 0,0 0,-53 0,35 0,18-17,17 17,0 0,1 0,-36 0,35 0,-35 0,0 0,-35-18,0 18,53 0,-36 0,-17 0,35 0,18 0,-1 0,1-17,-35 17,17 0,0 0,17 0,-52 0,0 0,53 0,-36 0,-52 0,70-18,0 18,18 0,-1 0,-34 0,17 0,18 0,-1 0,1 0,0 0,-1 0,1 0,0 0,17 0,1 0,-1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19.3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5556 14252,'-17'0,"-19"0,19 0,-1 0,0 0,1 0,-1 0,0 0,18-17,18 17,17-18,-35 0,18 18,17 0,-17-35,53 0,-19 17,19 0,0-17,34 18,19-36,-1 0,-17 17,-18 36,1-17,16-1,-34 1,17-1,18 0,-53 1,17 17,19 0,-1 0,-18 0,1-18,17 18,-35 0,-35 0,17 0,-17 0,-1 0,1 0,0 0,34 0,54-18,0 36,-53-18,-35 0,17 0,-17 0,-1 0,18 0,18 0,18 0,-36 0,-17 0,17 0,-17 0,17 18,53-1,-35-17,-18 18,-17-18,0 0,17 0,-35 18,18-1,-1-17,-17 18,36-1,-19 1,1 0,-1-18,-17 17,53 1,18 17,-18 1,-18-36,0 17,-17-17,35 18,53-1,-53 1,17 0,-34-18,-1 17,-18 1,19-18,-19 0,-17 18,18-18,0 0,17 0,36 17,-19-17,-34 0,17 0,-17 0,0 0,-1 18,36 0,0-18,0 17,-35-17,-1 18,1-18,0 0,-1 0,18 17,1-17,-1 18,-35 0,18-18,-1 0,1 0,0 0,-71 17,-53-17,-106 18,-52 17,-1-70,-35 35,0-53,71 0,17 36,36-19,35-17,17 36,36 17,0-18,17 0,18 1,18 17,-71-18,1 18,34-17,36 17,17 0,-17 0,17 0,-17 0,17 0,1 0,-19 0,-17 0,0 0,36 0,-54 17,1-17,34 18,19-18,-18 0,-1 0,-17 0,0 0,1 0,34 0,-17 0,-54 0,54 0,0 0,17 0,-17 0,0 0,17 0,0 0,1 0,-36 0,35 17,-17-17,17 0,-35 0,-17 0,17 0,35 0,-52 0,17 0,35 0,-17 0,0 0,17 0,0 0,89 0,-1 0,-34 0,34 0,-17-17,18-1,-18 18,35 0,0 0,35 0,-17 35,-17-35,-19 0,-17 0,-18 0,1 0,-19 0,1 0,-1 0,19 0,52 0,-70 0,17 0,0 0,0 0,89 0,-18 0,-53 0,-18 0,0 0,-17 0,-1 0,1 0,0 0,17 0,36 0,-19 0,-16 0,-1 18,-35 0,18-18,88 0,-1 0,19 0,-1 0,1 0,-36 0,0 0,36 0,-36 0,0 17,18 1,35-18,-53 0,36 0,-36 0,-18 0,1 0,-1 0,-52 0,0 0,-1 0,1 0,0 0,-1 0,1 0,0 0,70 0,18 0,-36 0,-52 18,17-1,0-17,-17 0,70 18,-35 0,0-18,-35 0,-1 17,19-17,-19 0,1 0,0 0,70 0,-18 18,-17-18,-35 0,-1 0,1 0,17 0,36 0,-18 0,-36 0,19 0,-19 0,1 0,0 0,-1 0,19 17,17-17,-36 18,18 0,1-18,-19 0,1 0,17 0,18 0,18 0,-1 0,18-18,1 18,-36 0,0 0,-1 0,-16 0,-1 0,0 0,18-18,-18 18,-17 0,0 0,-1 0,54-17,-18 17,35 0,36-18,-36 18,18 0,-18 0,-18-17,-17 17,0 0,-18 0,-17 17,0-17,-1 0,1 0,0 0,17-17,71 17,-18 17,-18-17,-17 0,18 0,-1 0,1 0,17 0,0-17,-17 17,0-18,17 18,0 0,18 0,-18 0,35 0,1-18,-36 18,-17 0,-54 0,19 0,-19 0,1 0,-1 0,1 0,0 0,35 0,17 0,-34 18,-1 0,0-18,-17 0,70 0,35 0,-52 0,-18 0,0 0,0 0,0 0,-36 0,19 0,-19 0,1 0,17 0,0 0,36 0,-18 0,0 0,0 0,17 0,1 0,-1 0,1 0,-18 0,-18 0,0 0,-17 0,0 0,-1 0,89 0,-18 0,0-18,1 18,17 0,-71 0,0 0,0 0,1 0,-19 0,1 0,0 0,-1 0,36 18,35-18,-17 0,17 35,-17-35,-36 0,35 17,-52 1,0-18,-1 0,1 0,0 0,-1 0,19 0,16 0,1 0,-17 0,-1 0,-17 0,17 0,18 0,0 0,-18 0,-17-18,-1 18,1 0,0 0,-18-17,52 17,1 0,0 0,-17 0,-36-18,17 18,18 0,-17 0,0 0,-1 0,54 0,-1 0,1 0,17 0,-35 0,35 0,-35 18,0-18,-35 0,-1 0,19 17,-19-17,1 0,0 0,-1 0,19 0,34 0,-17 0,-35 0,52 0,18 0,71 18,-35-18,-71 18,-1-18,-16 0,-1 17,-17-17,-1 0,1 0,0 0,-18-17,-18 17,-17 0,17 0,-17-18,-36 0,36-17,-18 35,-18-35,1 35,35-18,17 1,-17 17,17 0,0 0,1 0,-1 0,1 0,-1 0,0 0,-17 0,17 0,-35 0,-17 0,35 0,17 0,0 0,1 0,-1 0,0 0,1 0,17-18,-18 18,0 0,-17 0,0 0,17 0,-17 0,0 0,-36-35,36 17,-18 0,18 18,17-17,0-1,1 18,-1 0,0 0,-17-17,-18 17,0-18,36 0,-71 18,17-17,36-1,-1 18,19 0,-18 0,-18-18,17 18,19-17,-1 17,0 0,1 0,-1 0,-35 0,36 0,-19 0,19 0,-19 0,36 17,-17-17,-19 0,19 0,-1 18,1-18,-1 0,0 0,1 0,-1 0,0 0,1 0,-1 0,0 0,1 0,-1 0,1 0,-1 0,0 0,1 0,17 18,-18-1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19.94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16951 14005,'0'18,"-18"-18,1 0,-19 18,1-1,0-17,17 18,1-18,-1 0,0 0,1 0,-1 0,18 17,-18-17,1 0,-19 0,1 18,18-18,-1 0,0 18,1-18,-1 0,0 0,1 0,-1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</inkml:traceFormat>
        <inkml:channelProperties>
          <inkml:channelProperty channel="X" name="resolution" value="55.81395" units="1/cm"/>
          <inkml:channelProperty channel="Y" name="resolution" value="55.6701" units="1/cm"/>
        </inkml:channelProperties>
      </inkml:inkSource>
      <inkml:timestamp xml:id="ts0" timeString="2018-11-26T17:25:21.8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5345 13847,'0'17,"17"1,1-18,-1 17,1 1,0-18,17 18,-17-18,17 0,-17 0,17 0,0 0,-17 0,17 17,-35 1,18-18,-1 0,1 0,0 0,-1 0,1 0,0 0,-1 0,1 0,-1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7CF2C8E-DC6A-49A7-BEE5-49E7E1659D97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8D78F6-CFE9-49EF-8DED-4C2C50EA1E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FTtz3uuc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2.emf"/><Relationship Id="rId18" Type="http://schemas.openxmlformats.org/officeDocument/2006/relationships/customXml" Target="../ink/ink9.xml"/><Relationship Id="rId3" Type="http://schemas.openxmlformats.org/officeDocument/2006/relationships/image" Target="../media/image7.emf"/><Relationship Id="rId21" Type="http://schemas.openxmlformats.org/officeDocument/2006/relationships/image" Target="../media/image16.emf"/><Relationship Id="rId7" Type="http://schemas.openxmlformats.org/officeDocument/2006/relationships/image" Target="../media/image9.emf"/><Relationship Id="rId12" Type="http://schemas.openxmlformats.org/officeDocument/2006/relationships/customXml" Target="../ink/ink6.xml"/><Relationship Id="rId17" Type="http://schemas.openxmlformats.org/officeDocument/2006/relationships/image" Target="../media/image14.emf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5" Type="http://schemas.openxmlformats.org/officeDocument/2006/relationships/image" Target="../media/image13.emf"/><Relationship Id="rId23" Type="http://schemas.openxmlformats.org/officeDocument/2006/relationships/image" Target="../media/image17.emf"/><Relationship Id="rId10" Type="http://schemas.openxmlformats.org/officeDocument/2006/relationships/customXml" Target="../ink/ink5.xml"/><Relationship Id="rId19" Type="http://schemas.openxmlformats.org/officeDocument/2006/relationships/image" Target="../media/image15.emf"/><Relationship Id="rId4" Type="http://schemas.openxmlformats.org/officeDocument/2006/relationships/customXml" Target="../ink/ink2.xml"/><Relationship Id="rId9" Type="http://schemas.openxmlformats.org/officeDocument/2006/relationships/image" Target="../media/image10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23.emf"/><Relationship Id="rId18" Type="http://schemas.openxmlformats.org/officeDocument/2006/relationships/customXml" Target="../ink/ink20.xml"/><Relationship Id="rId3" Type="http://schemas.openxmlformats.org/officeDocument/2006/relationships/image" Target="../media/image18.emf"/><Relationship Id="rId21" Type="http://schemas.openxmlformats.org/officeDocument/2006/relationships/image" Target="../media/image27.emf"/><Relationship Id="rId7" Type="http://schemas.openxmlformats.org/officeDocument/2006/relationships/image" Target="../media/image20.emf"/><Relationship Id="rId12" Type="http://schemas.openxmlformats.org/officeDocument/2006/relationships/customXml" Target="../ink/ink17.xml"/><Relationship Id="rId17" Type="http://schemas.openxmlformats.org/officeDocument/2006/relationships/image" Target="../media/image25.emf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20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5" Type="http://schemas.openxmlformats.org/officeDocument/2006/relationships/image" Target="../media/image24.emf"/><Relationship Id="rId10" Type="http://schemas.openxmlformats.org/officeDocument/2006/relationships/customXml" Target="../ink/ink16.xml"/><Relationship Id="rId19" Type="http://schemas.openxmlformats.org/officeDocument/2006/relationships/image" Target="../media/image26.emf"/><Relationship Id="rId4" Type="http://schemas.openxmlformats.org/officeDocument/2006/relationships/customXml" Target="../ink/ink13.xml"/><Relationship Id="rId9" Type="http://schemas.openxmlformats.org/officeDocument/2006/relationships/image" Target="../media/image21.emf"/><Relationship Id="rId14" Type="http://schemas.openxmlformats.org/officeDocument/2006/relationships/customXml" Target="../ink/ink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.xml"/><Relationship Id="rId13" Type="http://schemas.openxmlformats.org/officeDocument/2006/relationships/image" Target="../media/image33.emf"/><Relationship Id="rId3" Type="http://schemas.openxmlformats.org/officeDocument/2006/relationships/image" Target="../media/image28.emf"/><Relationship Id="rId7" Type="http://schemas.openxmlformats.org/officeDocument/2006/relationships/image" Target="../media/image30.emf"/><Relationship Id="rId12" Type="http://schemas.openxmlformats.org/officeDocument/2006/relationships/customXml" Target="../ink/ink27.xml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.xml"/><Relationship Id="rId11" Type="http://schemas.openxmlformats.org/officeDocument/2006/relationships/image" Target="../media/image32.emf"/><Relationship Id="rId5" Type="http://schemas.openxmlformats.org/officeDocument/2006/relationships/image" Target="../media/image29.emf"/><Relationship Id="rId10" Type="http://schemas.openxmlformats.org/officeDocument/2006/relationships/customXml" Target="../ink/ink26.xml"/><Relationship Id="rId4" Type="http://schemas.openxmlformats.org/officeDocument/2006/relationships/customXml" Target="../ink/ink23.xml"/><Relationship Id="rId9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13" Type="http://schemas.openxmlformats.org/officeDocument/2006/relationships/image" Target="../media/image39.emf"/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12" Type="http://schemas.openxmlformats.org/officeDocument/2006/relationships/customXml" Target="../ink/ink33.xml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11" Type="http://schemas.openxmlformats.org/officeDocument/2006/relationships/image" Target="../media/image38.emf"/><Relationship Id="rId5" Type="http://schemas.openxmlformats.org/officeDocument/2006/relationships/image" Target="../media/image35.emf"/><Relationship Id="rId15" Type="http://schemas.openxmlformats.org/officeDocument/2006/relationships/image" Target="../media/image40.emf"/><Relationship Id="rId10" Type="http://schemas.openxmlformats.org/officeDocument/2006/relationships/customXml" Target="../ink/ink32.xml"/><Relationship Id="rId4" Type="http://schemas.openxmlformats.org/officeDocument/2006/relationships/customXml" Target="../ink/ink29.xml"/><Relationship Id="rId9" Type="http://schemas.openxmlformats.org/officeDocument/2006/relationships/image" Target="../media/image37.emf"/><Relationship Id="rId14" Type="http://schemas.openxmlformats.org/officeDocument/2006/relationships/customXml" Target="../ink/ink3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8.xml"/><Relationship Id="rId13" Type="http://schemas.openxmlformats.org/officeDocument/2006/relationships/image" Target="../media/image46.emf"/><Relationship Id="rId3" Type="http://schemas.openxmlformats.org/officeDocument/2006/relationships/image" Target="../media/image41.emf"/><Relationship Id="rId7" Type="http://schemas.openxmlformats.org/officeDocument/2006/relationships/image" Target="../media/image43.emf"/><Relationship Id="rId12" Type="http://schemas.openxmlformats.org/officeDocument/2006/relationships/customXml" Target="../ink/ink40.xml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7.xml"/><Relationship Id="rId11" Type="http://schemas.openxmlformats.org/officeDocument/2006/relationships/image" Target="../media/image45.emf"/><Relationship Id="rId5" Type="http://schemas.openxmlformats.org/officeDocument/2006/relationships/image" Target="../media/image42.emf"/><Relationship Id="rId15" Type="http://schemas.openxmlformats.org/officeDocument/2006/relationships/image" Target="../media/image47.emf"/><Relationship Id="rId10" Type="http://schemas.openxmlformats.org/officeDocument/2006/relationships/customXml" Target="../ink/ink39.xml"/><Relationship Id="rId4" Type="http://schemas.openxmlformats.org/officeDocument/2006/relationships/customXml" Target="../ink/ink36.xml"/><Relationship Id="rId9" Type="http://schemas.openxmlformats.org/officeDocument/2006/relationships/image" Target="../media/image44.emf"/><Relationship Id="rId14" Type="http://schemas.openxmlformats.org/officeDocument/2006/relationships/customXml" Target="../ink/ink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FDR </a:t>
            </a:r>
            <a:br>
              <a:rPr lang="en-US" dirty="0" smtClean="0"/>
            </a:br>
            <a:r>
              <a:rPr lang="en-US" dirty="0" smtClean="0"/>
              <a:t>&amp; </a:t>
            </a:r>
            <a:br>
              <a:rPr lang="en-US" dirty="0" smtClean="0"/>
            </a:br>
            <a:r>
              <a:rPr lang="en-US" dirty="0" smtClean="0"/>
              <a:t>THE NEW DEAL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8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1938 Food, Drug, and Cosmetic Act (FDC)</a:t>
            </a:r>
          </a:p>
          <a:p>
            <a:pPr lvl="1"/>
            <a:r>
              <a:rPr lang="en-US" dirty="0" smtClean="0"/>
              <a:t>Required ingredient labels.</a:t>
            </a:r>
            <a:endParaRPr lang="en-US" dirty="0"/>
          </a:p>
          <a:p>
            <a:r>
              <a:rPr lang="en-US" b="1" dirty="0" smtClean="0"/>
              <a:t>1938 Fair Labor Standards Act</a:t>
            </a:r>
          </a:p>
          <a:p>
            <a:pPr lvl="1"/>
            <a:r>
              <a:rPr lang="en-US" dirty="0" smtClean="0"/>
              <a:t>Minimum wage.</a:t>
            </a:r>
          </a:p>
          <a:p>
            <a:pPr lvl="1"/>
            <a:r>
              <a:rPr lang="en-US" dirty="0" smtClean="0"/>
              <a:t>Maximum hours in a work week.</a:t>
            </a:r>
          </a:p>
          <a:p>
            <a:pPr lvl="1"/>
            <a:r>
              <a:rPr lang="en-US" dirty="0" smtClean="0"/>
              <a:t>Children under 16 cannot legally be hired.</a:t>
            </a:r>
          </a:p>
          <a:p>
            <a:pPr lvl="1"/>
            <a:r>
              <a:rPr lang="en-US" dirty="0" smtClean="0"/>
              <a:t>Children under 18 cannot work in hazardous environments.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FDR increased taxes on the wealthy to help fund the new deal.</a:t>
            </a:r>
          </a:p>
          <a:p>
            <a:pPr lvl="1"/>
            <a:r>
              <a:rPr lang="en-US" dirty="0" smtClean="0"/>
              <a:t>Upper class felt “betrayed”.</a:t>
            </a:r>
          </a:p>
          <a:p>
            <a:r>
              <a:rPr lang="en-US" dirty="0" smtClean="0"/>
              <a:t>The Supreme Court found many of his programs unconstitutional.</a:t>
            </a:r>
          </a:p>
          <a:p>
            <a:pPr lvl="1"/>
            <a:r>
              <a:rPr lang="en-US" dirty="0" smtClean="0"/>
              <a:t>11 of </a:t>
            </a:r>
            <a:r>
              <a:rPr lang="en-US" b="1" dirty="0" smtClean="0"/>
              <a:t>16 </a:t>
            </a:r>
            <a:r>
              <a:rPr lang="en-US" dirty="0" smtClean="0"/>
              <a:t>programs were found unconstitutional.</a:t>
            </a:r>
          </a:p>
          <a:p>
            <a:r>
              <a:rPr lang="en-US" dirty="0" smtClean="0"/>
              <a:t>Senator Huey Long of Louisiana wanted more done for the poor.</a:t>
            </a:r>
          </a:p>
          <a:p>
            <a:pPr lvl="1"/>
            <a:r>
              <a:rPr lang="en-US" dirty="0" smtClean="0"/>
              <a:t>Take from the rich, give to the poor.</a:t>
            </a:r>
          </a:p>
          <a:p>
            <a:pPr lvl="1"/>
            <a:r>
              <a:rPr lang="en-US" dirty="0" smtClean="0"/>
              <a:t>Free Education.</a:t>
            </a:r>
            <a:endParaRPr lang="en-US" dirty="0"/>
          </a:p>
          <a:p>
            <a:pPr lvl="1"/>
            <a:r>
              <a:rPr lang="en-US" dirty="0" smtClean="0"/>
              <a:t>Died in 1936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Governor Alf Landon </a:t>
            </a:r>
            <a:r>
              <a:rPr lang="en-US" dirty="0" smtClean="0"/>
              <a:t>ran against FDR in 1936.</a:t>
            </a:r>
          </a:p>
          <a:p>
            <a:pPr lvl="1"/>
            <a:r>
              <a:rPr lang="en-US" dirty="0" smtClean="0"/>
              <a:t>The Great Depression was still not completely resolved.</a:t>
            </a:r>
          </a:p>
          <a:p>
            <a:pPr lvl="1"/>
            <a:r>
              <a:rPr lang="en-US" dirty="0" smtClean="0"/>
              <a:t>Landon used this to gain leverage in the polls.</a:t>
            </a:r>
            <a:endParaRPr lang="en-US" dirty="0"/>
          </a:p>
          <a:p>
            <a:r>
              <a:rPr lang="en-US" dirty="0" smtClean="0"/>
              <a:t>1936 Election.</a:t>
            </a:r>
          </a:p>
          <a:p>
            <a:pPr lvl="1"/>
            <a:r>
              <a:rPr lang="en-US" dirty="0" smtClean="0"/>
              <a:t>FDR defeats Landon by a landslide.</a:t>
            </a:r>
          </a:p>
          <a:p>
            <a:pPr lvl="1"/>
            <a:r>
              <a:rPr lang="en-US" dirty="0" smtClean="0"/>
              <a:t>Landon only won two states.</a:t>
            </a:r>
          </a:p>
          <a:p>
            <a:pPr lvl="1"/>
            <a:r>
              <a:rPr lang="en-US" dirty="0" smtClean="0"/>
              <a:t>Most crushing election since 1820.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(cont.)</a:t>
            </a:r>
            <a:endParaRPr lang="en-US" dirty="0"/>
          </a:p>
        </p:txBody>
      </p:sp>
      <p:pic>
        <p:nvPicPr>
          <p:cNvPr id="2050" name="Picture 2" descr="http://www.hueylong.com/images/photos/resources/hpl-memorial-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1"/>
            <a:ext cx="2969740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commons/thumb/d/db/LandonPortr.jpg/220px-LandonPor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66200"/>
            <a:ext cx="3162300" cy="375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27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Seven programs still active today:</a:t>
            </a:r>
          </a:p>
          <a:p>
            <a:pPr lvl="1"/>
            <a:r>
              <a:rPr lang="en-US" dirty="0" smtClean="0"/>
              <a:t>Federal Deposit Insurance Corporation (FDIC)</a:t>
            </a:r>
          </a:p>
          <a:p>
            <a:pPr lvl="1"/>
            <a:r>
              <a:rPr lang="en-US" dirty="0" smtClean="0"/>
              <a:t>Federal Crop Insurance Corporation (FCIC)</a:t>
            </a:r>
          </a:p>
          <a:p>
            <a:pPr lvl="1"/>
            <a:r>
              <a:rPr lang="en-US" dirty="0" smtClean="0"/>
              <a:t>Federal Housing Administration (FHA)</a:t>
            </a:r>
          </a:p>
          <a:p>
            <a:pPr lvl="1"/>
            <a:r>
              <a:rPr lang="en-US" dirty="0" smtClean="0"/>
              <a:t>Farm Credit Administration (FCA)</a:t>
            </a:r>
          </a:p>
          <a:p>
            <a:pPr lvl="1"/>
            <a:r>
              <a:rPr lang="en-US" dirty="0" smtClean="0"/>
              <a:t>Tennessee Valley Authority (TVA)</a:t>
            </a:r>
          </a:p>
          <a:p>
            <a:pPr lvl="1"/>
            <a:r>
              <a:rPr lang="en-US" dirty="0" smtClean="0"/>
              <a:t>Social Security Administration (SSA)</a:t>
            </a:r>
          </a:p>
          <a:p>
            <a:pPr lvl="1"/>
            <a:r>
              <a:rPr lang="en-US" dirty="0" smtClean="0"/>
              <a:t>Securities and Exchange Commission (SEC)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Today</a:t>
            </a:r>
            <a:endParaRPr lang="en-US" dirty="0"/>
          </a:p>
        </p:txBody>
      </p:sp>
      <p:pic>
        <p:nvPicPr>
          <p:cNvPr id="2050" name="Picture 2" descr="Image result for TV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571744"/>
            <a:ext cx="1249680" cy="1262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5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https://www.youtube.com/watch?v=nHFTtz3uucY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Inaugural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819400"/>
            <a:ext cx="7756263" cy="1054250"/>
          </a:xfrm>
        </p:spPr>
        <p:txBody>
          <a:bodyPr/>
          <a:lstStyle/>
          <a:p>
            <a:r>
              <a:rPr lang="en-US" sz="8800" dirty="0" smtClean="0"/>
              <a:t>QUIZ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06173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5396753" cy="3877815"/>
          </a:xfrm>
        </p:spPr>
        <p:txBody>
          <a:bodyPr>
            <a:normAutofit/>
          </a:bodyPr>
          <a:lstStyle/>
          <a:p>
            <a:r>
              <a:rPr lang="en-US" b="1" dirty="0" smtClean="0"/>
              <a:t>Franklin Delano Roosevelt</a:t>
            </a:r>
          </a:p>
          <a:p>
            <a:pPr lvl="1"/>
            <a:r>
              <a:rPr lang="en-US" dirty="0"/>
              <a:t>Defeated Herbert Hoover</a:t>
            </a:r>
            <a:endParaRPr lang="en-US" dirty="0" smtClean="0"/>
          </a:p>
          <a:p>
            <a:pPr lvl="1"/>
            <a:r>
              <a:rPr lang="en-US" dirty="0" smtClean="0"/>
              <a:t>32</a:t>
            </a:r>
            <a:r>
              <a:rPr lang="en-US" baseline="30000" dirty="0" smtClean="0"/>
              <a:t>nd</a:t>
            </a:r>
            <a:r>
              <a:rPr lang="en-US" dirty="0" smtClean="0"/>
              <a:t> President of the U.S.</a:t>
            </a:r>
          </a:p>
          <a:p>
            <a:pPr lvl="1"/>
            <a:r>
              <a:rPr lang="en-US" dirty="0" smtClean="0"/>
              <a:t>President from 1932 to 1945.</a:t>
            </a:r>
          </a:p>
          <a:p>
            <a:pPr lvl="1"/>
            <a:r>
              <a:rPr lang="en-US" dirty="0" smtClean="0"/>
              <a:t>Democrat.</a:t>
            </a:r>
          </a:p>
          <a:p>
            <a:pPr lvl="1"/>
            <a:r>
              <a:rPr lang="en-US" dirty="0"/>
              <a:t>Diagnosed with </a:t>
            </a:r>
            <a:r>
              <a:rPr lang="en-US" b="1" dirty="0"/>
              <a:t>Polio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Created the </a:t>
            </a:r>
            <a:r>
              <a:rPr lang="en-US" b="1" dirty="0" smtClean="0"/>
              <a:t>New Deal.</a:t>
            </a:r>
            <a:endParaRPr lang="en-US" b="1" dirty="0"/>
          </a:p>
          <a:p>
            <a:pPr lvl="1"/>
            <a:r>
              <a:rPr lang="en-US" dirty="0"/>
              <a:t>Third greatest U.S. President.</a:t>
            </a:r>
          </a:p>
          <a:p>
            <a:pPr lvl="1"/>
            <a:r>
              <a:rPr lang="en-US" b="1" dirty="0" smtClean="0"/>
              <a:t>“Nothing to fear but fear itself.”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Franklin D. Roosevelt</a:t>
            </a:r>
            <a:endParaRPr lang="en-US" dirty="0"/>
          </a:p>
        </p:txBody>
      </p:sp>
      <p:pic>
        <p:nvPicPr>
          <p:cNvPr id="4" name="Picture 4" descr="FD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" r="8295" b="5357"/>
          <a:stretch>
            <a:fillRect/>
          </a:stretch>
        </p:blipFill>
        <p:spPr bwMode="auto">
          <a:xfrm>
            <a:off x="5562600" y="2133600"/>
            <a:ext cx="3335491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9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FDR’s reaction to the Great Depression.</a:t>
            </a:r>
          </a:p>
          <a:p>
            <a:r>
              <a:rPr lang="en-US" dirty="0" smtClean="0"/>
              <a:t>Created many new government agencies between 1933 and 1938.</a:t>
            </a:r>
          </a:p>
          <a:p>
            <a:pPr lvl="1"/>
            <a:r>
              <a:rPr lang="en-US" dirty="0" smtClean="0"/>
              <a:t>Made the government much bigger.</a:t>
            </a:r>
            <a:endParaRPr lang="en-US" dirty="0"/>
          </a:p>
          <a:p>
            <a:r>
              <a:rPr lang="en-US" dirty="0" smtClean="0"/>
              <a:t>Key components were the </a:t>
            </a:r>
            <a:r>
              <a:rPr lang="en-US" b="1" dirty="0" smtClean="0"/>
              <a:t>three R’s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Relief of the unemployed.</a:t>
            </a:r>
          </a:p>
          <a:p>
            <a:pPr lvl="1"/>
            <a:r>
              <a:rPr lang="en-US" dirty="0" smtClean="0"/>
              <a:t>Recovery of the economy.</a:t>
            </a:r>
          </a:p>
          <a:p>
            <a:pPr lvl="1"/>
            <a:r>
              <a:rPr lang="en-US" dirty="0" smtClean="0"/>
              <a:t>Reform of the financial system.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Deal</a:t>
            </a:r>
            <a:endParaRPr lang="en-US" dirty="0"/>
          </a:p>
        </p:txBody>
      </p:sp>
      <p:pic>
        <p:nvPicPr>
          <p:cNvPr id="1026" name="Picture 2" descr="https://upload.wikimedia.org/wikipedia/commons/thumb/b/bb/Editorial_cartoon_mocking_FDR%27s_%22Alphabet_agencies%22.jpg/250px-Editorial_cartoon_mocking_FDR%27s_%22Alphabet_agencies%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0"/>
            <a:ext cx="2667000" cy="344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Relief</a:t>
            </a:r>
            <a:r>
              <a:rPr lang="en-US" dirty="0" smtClean="0"/>
              <a:t> </a:t>
            </a:r>
            <a:r>
              <a:rPr lang="en-US" dirty="0"/>
              <a:t>- Immediate action taken to halt the </a:t>
            </a:r>
            <a:r>
              <a:rPr lang="en-US" dirty="0" smtClean="0"/>
              <a:t>economy’s </a:t>
            </a:r>
            <a:r>
              <a:rPr lang="en-US" dirty="0"/>
              <a:t>deterioration.</a:t>
            </a:r>
          </a:p>
          <a:p>
            <a:r>
              <a:rPr lang="en-US" b="1" dirty="0" smtClean="0"/>
              <a:t>Recovery</a:t>
            </a:r>
            <a:r>
              <a:rPr lang="en-US" dirty="0" smtClean="0"/>
              <a:t> </a:t>
            </a:r>
            <a:r>
              <a:rPr lang="en-US" dirty="0"/>
              <a:t>- "Pump - Priming" Temporary programs to restart the flow of consumer demand.</a:t>
            </a:r>
          </a:p>
          <a:p>
            <a:r>
              <a:rPr lang="en-US" b="1" dirty="0" smtClean="0"/>
              <a:t>Reform</a:t>
            </a:r>
            <a:r>
              <a:rPr lang="en-US" dirty="0" smtClean="0"/>
              <a:t> </a:t>
            </a:r>
            <a:r>
              <a:rPr lang="en-US" dirty="0"/>
              <a:t>- Permanent programs to avoid another depression and insure citizens against economic disasters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R’s</a:t>
            </a:r>
            <a:endParaRPr lang="en-US" dirty="0"/>
          </a:p>
        </p:txBody>
      </p:sp>
      <p:pic>
        <p:nvPicPr>
          <p:cNvPr id="1026" name="Picture 2" descr="Image result for Three R's new d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24400"/>
            <a:ext cx="1914525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5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1933 Civilian Conservation Corps (CCC)</a:t>
            </a:r>
          </a:p>
          <a:p>
            <a:pPr lvl="1"/>
            <a:r>
              <a:rPr lang="en-US" dirty="0" smtClean="0"/>
              <a:t>Provided jobs.</a:t>
            </a:r>
            <a:endParaRPr lang="en-US" dirty="0"/>
          </a:p>
          <a:p>
            <a:r>
              <a:rPr lang="en-US" dirty="0" smtClean="0"/>
              <a:t>1933 Federal Emergency Relief Administration (FERA)</a:t>
            </a:r>
          </a:p>
          <a:p>
            <a:pPr lvl="1"/>
            <a:r>
              <a:rPr lang="en-US" dirty="0" smtClean="0"/>
              <a:t>Unemployment compensation.</a:t>
            </a:r>
          </a:p>
          <a:p>
            <a:r>
              <a:rPr lang="en-US" b="1" dirty="0" smtClean="0"/>
              <a:t>1933 Public Works Administration (PWA)</a:t>
            </a:r>
          </a:p>
          <a:p>
            <a:pPr lvl="1"/>
            <a:r>
              <a:rPr lang="en-US" dirty="0" smtClean="0"/>
              <a:t>Created jobs for government projects.</a:t>
            </a:r>
            <a:endParaRPr lang="en-US" dirty="0"/>
          </a:p>
          <a:p>
            <a:r>
              <a:rPr lang="en-US" dirty="0" smtClean="0"/>
              <a:t>1933 Emergency Banking Relief Act (EBRA)</a:t>
            </a:r>
          </a:p>
          <a:p>
            <a:pPr lvl="1"/>
            <a:r>
              <a:rPr lang="en-US" dirty="0" smtClean="0"/>
              <a:t>Closed banks for a “holiday.” Struggling banks stayed closed until they could get the funding they needed.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78040" y="2387520"/>
              <a:ext cx="4673880" cy="1591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2200" y="2324160"/>
                <a:ext cx="470556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860480" y="3193920"/>
              <a:ext cx="5569200" cy="120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44640" y="3130560"/>
                <a:ext cx="560124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308240" y="3505320"/>
              <a:ext cx="730440" cy="702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92400" y="3441600"/>
                <a:ext cx="76212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917720" y="4222800"/>
              <a:ext cx="5042160" cy="1717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01880" y="4159080"/>
                <a:ext cx="507384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866960" y="4292640"/>
              <a:ext cx="2635560" cy="1335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51120" y="4228920"/>
                <a:ext cx="266724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1593720" y="4591080"/>
              <a:ext cx="4375800" cy="2606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77880" y="4527720"/>
                <a:ext cx="4407480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1911240" y="4952880"/>
              <a:ext cx="5112360" cy="2289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95400" y="4889520"/>
                <a:ext cx="5144040" cy="35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/>
              <p14:cNvContentPartPr/>
              <p14:nvPr/>
            </p14:nvContentPartPr>
            <p14:xfrm>
              <a:off x="5924520" y="5041800"/>
              <a:ext cx="178200" cy="450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08680" y="4978440"/>
                <a:ext cx="20988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/>
              <p14:cNvContentPartPr/>
              <p14:nvPr/>
            </p14:nvContentPartPr>
            <p14:xfrm>
              <a:off x="1924200" y="4984920"/>
              <a:ext cx="177840" cy="446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908000" y="4921200"/>
                <a:ext cx="21024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/>
              <p14:cNvContentPartPr/>
              <p14:nvPr/>
            </p14:nvContentPartPr>
            <p14:xfrm>
              <a:off x="1942920" y="5092560"/>
              <a:ext cx="794160" cy="17820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927080" y="5029200"/>
                <a:ext cx="825840" cy="3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4" name="Ink 13"/>
              <p14:cNvContentPartPr/>
              <p14:nvPr/>
            </p14:nvContentPartPr>
            <p14:xfrm>
              <a:off x="2457360" y="5118120"/>
              <a:ext cx="279720" cy="7668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441520" y="5054760"/>
                <a:ext cx="311400" cy="20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39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1933 Glass-</a:t>
            </a:r>
            <a:r>
              <a:rPr lang="en-US" b="1" dirty="0" err="1" smtClean="0"/>
              <a:t>Steagall</a:t>
            </a:r>
            <a:r>
              <a:rPr lang="en-US" b="1" dirty="0" smtClean="0"/>
              <a:t> Act (GSA)</a:t>
            </a:r>
          </a:p>
          <a:p>
            <a:pPr lvl="1"/>
            <a:r>
              <a:rPr lang="en-US" dirty="0" smtClean="0"/>
              <a:t>Created the Federal Deposit Insurance Company (FDIC)</a:t>
            </a:r>
          </a:p>
          <a:p>
            <a:pPr lvl="1"/>
            <a:r>
              <a:rPr lang="en-US" dirty="0" smtClean="0"/>
              <a:t>Protected the money in savings accounts for citizens.</a:t>
            </a:r>
            <a:endParaRPr lang="en-US" dirty="0"/>
          </a:p>
          <a:p>
            <a:r>
              <a:rPr lang="en-US" dirty="0" smtClean="0"/>
              <a:t>1933 National Industrial Recovery Act (NIRA)</a:t>
            </a:r>
          </a:p>
          <a:p>
            <a:pPr lvl="1"/>
            <a:r>
              <a:rPr lang="en-US" dirty="0" smtClean="0"/>
              <a:t>Sent money to states to aid with making more jobs.</a:t>
            </a:r>
          </a:p>
          <a:p>
            <a:r>
              <a:rPr lang="en-US" dirty="0" smtClean="0"/>
              <a:t>1933 National Recovery Administration (NRA)</a:t>
            </a:r>
          </a:p>
          <a:p>
            <a:pPr lvl="1"/>
            <a:r>
              <a:rPr lang="en-US" dirty="0" smtClean="0"/>
              <a:t>Enforced fair competition in the market.</a:t>
            </a:r>
            <a:endParaRPr lang="en-US" dirty="0"/>
          </a:p>
          <a:p>
            <a:r>
              <a:rPr lang="en-US" dirty="0" smtClean="0"/>
              <a:t>1933 Federal Securities Act (FSA)</a:t>
            </a:r>
          </a:p>
          <a:p>
            <a:pPr lvl="1"/>
            <a:r>
              <a:rPr lang="en-US" dirty="0" smtClean="0"/>
              <a:t>Corporations required to provide information of all stock information.</a:t>
            </a:r>
          </a:p>
          <a:p>
            <a:pPr lvl="1"/>
            <a:r>
              <a:rPr lang="en-US" dirty="0" smtClean="0"/>
              <a:t>Held them liable.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(cont.)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97120" y="2355840"/>
              <a:ext cx="3054600" cy="127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1280" y="2292480"/>
                <a:ext cx="3086280" cy="2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619280" y="2717640"/>
              <a:ext cx="6032880" cy="1213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3440" y="2654280"/>
                <a:ext cx="606456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600200" y="3098880"/>
              <a:ext cx="5880600" cy="828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84360" y="3035160"/>
                <a:ext cx="591228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835280" y="3422520"/>
              <a:ext cx="4959720" cy="1148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19440" y="3359160"/>
                <a:ext cx="499140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905120" y="4127400"/>
              <a:ext cx="4984920" cy="2228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89280" y="4064040"/>
                <a:ext cx="501660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1809720" y="4800600"/>
              <a:ext cx="3429360" cy="2545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93880" y="4737240"/>
                <a:ext cx="3461040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2050920" y="4857840"/>
              <a:ext cx="1080000" cy="702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35080" y="4794120"/>
                <a:ext cx="111168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1" name="Ink 10"/>
              <p14:cNvContentPartPr/>
              <p14:nvPr/>
            </p14:nvContentPartPr>
            <p14:xfrm>
              <a:off x="5168880" y="4743360"/>
              <a:ext cx="360" cy="684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53040" y="4680000"/>
                <a:ext cx="3204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2" name="Ink 11"/>
              <p14:cNvContentPartPr/>
              <p14:nvPr/>
            </p14:nvContentPartPr>
            <p14:xfrm>
              <a:off x="4584600" y="4781520"/>
              <a:ext cx="673560" cy="10188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568760" y="4718160"/>
                <a:ext cx="70524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" name="Ink 12"/>
              <p14:cNvContentPartPr/>
              <p14:nvPr/>
            </p14:nvContentPartPr>
            <p14:xfrm>
              <a:off x="5321160" y="3530520"/>
              <a:ext cx="360" cy="3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305320" y="3467160"/>
                <a:ext cx="32040" cy="12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3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1933 Agricultural Adjustment Administration (AAA)</a:t>
            </a:r>
          </a:p>
          <a:p>
            <a:pPr lvl="1"/>
            <a:r>
              <a:rPr lang="en-US" dirty="0"/>
              <a:t>Paid formers to produce less crops.</a:t>
            </a:r>
          </a:p>
          <a:p>
            <a:pPr lvl="1"/>
            <a:r>
              <a:rPr lang="en-US" dirty="0"/>
              <a:t>Raised crop profits for farmers.</a:t>
            </a:r>
          </a:p>
          <a:p>
            <a:pPr lvl="1"/>
            <a:r>
              <a:rPr lang="en-US" dirty="0"/>
              <a:t>Was replaced by the Soil Conservation and Domestic Allotment </a:t>
            </a:r>
            <a:r>
              <a:rPr lang="en-US" dirty="0" smtClean="0"/>
              <a:t>Act</a:t>
            </a:r>
          </a:p>
          <a:p>
            <a:r>
              <a:rPr lang="en-US" b="1" dirty="0"/>
              <a:t>1933 </a:t>
            </a:r>
            <a:r>
              <a:rPr lang="en-US" b="1" dirty="0" smtClean="0"/>
              <a:t>Tennessee </a:t>
            </a:r>
            <a:r>
              <a:rPr lang="en-US" b="1" dirty="0"/>
              <a:t>Valley Authority (TVA)</a:t>
            </a:r>
          </a:p>
          <a:p>
            <a:pPr lvl="1"/>
            <a:r>
              <a:rPr lang="en-US" dirty="0"/>
              <a:t>Aided the Tennessee Valley area with developing resources.</a:t>
            </a:r>
          </a:p>
          <a:p>
            <a:pPr lvl="1"/>
            <a:r>
              <a:rPr lang="en-US" dirty="0"/>
              <a:t>Dams were the primary source.</a:t>
            </a:r>
          </a:p>
          <a:p>
            <a:r>
              <a:rPr lang="en-US" dirty="0" smtClean="0"/>
              <a:t>Home Owners Loan Corporation (HOLC)</a:t>
            </a:r>
          </a:p>
          <a:p>
            <a:pPr lvl="1"/>
            <a:r>
              <a:rPr lang="en-US" dirty="0" smtClean="0"/>
              <a:t>Low interest mortgage loans.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(cont.)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22320" y="2413080"/>
              <a:ext cx="4915440" cy="1144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06480" y="2349360"/>
                <a:ext cx="494712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6940440" y="2463840"/>
              <a:ext cx="717840" cy="4464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24600" y="2400120"/>
                <a:ext cx="74988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809720" y="4228920"/>
              <a:ext cx="4426200" cy="766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93880" y="4165560"/>
                <a:ext cx="445788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143000" y="5302080"/>
              <a:ext cx="5258160" cy="1656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27160" y="5238720"/>
                <a:ext cx="5289840" cy="29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562040" y="4584600"/>
              <a:ext cx="6763320" cy="2037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46200" y="4521240"/>
                <a:ext cx="679500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1606680" y="4965840"/>
              <a:ext cx="3505320" cy="10800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90840" y="4902120"/>
                <a:ext cx="3537000" cy="23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2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1934 </a:t>
            </a:r>
            <a:r>
              <a:rPr lang="en-US" b="1" dirty="0" smtClean="0"/>
              <a:t>Federal Housing Administration (FHA) </a:t>
            </a:r>
            <a:r>
              <a:rPr lang="en-US" dirty="0" smtClean="0"/>
              <a:t>&amp; United States Housing Authority (USHA)</a:t>
            </a:r>
          </a:p>
          <a:p>
            <a:pPr lvl="1"/>
            <a:r>
              <a:rPr lang="en-US" dirty="0" smtClean="0"/>
              <a:t>Loans for cheap housing and building repair.</a:t>
            </a:r>
            <a:endParaRPr lang="en-US" dirty="0"/>
          </a:p>
          <a:p>
            <a:r>
              <a:rPr lang="en-US" dirty="0" smtClean="0"/>
              <a:t>1934 Securities and Exchange Commission (SEC)</a:t>
            </a:r>
          </a:p>
          <a:p>
            <a:pPr lvl="1"/>
            <a:r>
              <a:rPr lang="en-US" dirty="0" smtClean="0"/>
              <a:t>Monitored the stock market.</a:t>
            </a:r>
          </a:p>
          <a:p>
            <a:r>
              <a:rPr lang="en-US" dirty="0"/>
              <a:t>1935 </a:t>
            </a:r>
            <a:r>
              <a:rPr lang="en-US" dirty="0" smtClean="0"/>
              <a:t>National </a:t>
            </a:r>
            <a:r>
              <a:rPr lang="en-US" dirty="0"/>
              <a:t>Youth Administration (NYA)</a:t>
            </a:r>
          </a:p>
          <a:p>
            <a:pPr lvl="1"/>
            <a:r>
              <a:rPr lang="en-US" dirty="0"/>
              <a:t>Job training for young adults and students.</a:t>
            </a:r>
          </a:p>
          <a:p>
            <a:r>
              <a:rPr lang="en-US" dirty="0"/>
              <a:t>1935 Works Progress Administration (WPA)</a:t>
            </a:r>
          </a:p>
          <a:p>
            <a:pPr lvl="1"/>
            <a:r>
              <a:rPr lang="en-US" dirty="0"/>
              <a:t>More jobs created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(cont.)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35280" y="2298600"/>
              <a:ext cx="5511960" cy="343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9440" y="2235240"/>
                <a:ext cx="554364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231920" y="2717640"/>
              <a:ext cx="5588280" cy="261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16080" y="2654280"/>
                <a:ext cx="5619960" cy="38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555920" y="3168720"/>
              <a:ext cx="5639040" cy="25416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39720" y="3105000"/>
                <a:ext cx="567108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866960" y="3683160"/>
              <a:ext cx="5943960" cy="954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51120" y="3619440"/>
                <a:ext cx="597564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847880" y="4457520"/>
              <a:ext cx="5245560" cy="2037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32040" y="4394160"/>
                <a:ext cx="527724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6286320" y="4476600"/>
              <a:ext cx="673560" cy="259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70480" y="4413240"/>
                <a:ext cx="70524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1917720" y="5340240"/>
              <a:ext cx="5162760" cy="9576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901880" y="5276880"/>
                <a:ext cx="5194440" cy="222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07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1935 Banking Act</a:t>
            </a:r>
          </a:p>
          <a:p>
            <a:pPr lvl="1"/>
            <a:r>
              <a:rPr lang="en-US" dirty="0" smtClean="0"/>
              <a:t>Seven-Member board to regulate the money supply and interest rates on loans.</a:t>
            </a:r>
            <a:endParaRPr lang="en-US" dirty="0"/>
          </a:p>
          <a:p>
            <a:r>
              <a:rPr lang="en-US" dirty="0" smtClean="0"/>
              <a:t>1935 Rural Electrification Administration (REA)</a:t>
            </a:r>
          </a:p>
          <a:p>
            <a:pPr lvl="1"/>
            <a:r>
              <a:rPr lang="en-US" dirty="0" smtClean="0"/>
              <a:t>Affordable electricity in rural areas.</a:t>
            </a:r>
            <a:endParaRPr lang="en-US" dirty="0"/>
          </a:p>
          <a:p>
            <a:r>
              <a:rPr lang="en-US" dirty="0" smtClean="0"/>
              <a:t>1935 Wagner Act</a:t>
            </a:r>
          </a:p>
          <a:p>
            <a:pPr lvl="1"/>
            <a:r>
              <a:rPr lang="en-US" dirty="0" smtClean="0"/>
              <a:t>Replaced the 1933 NIRA.</a:t>
            </a:r>
          </a:p>
          <a:p>
            <a:pPr lvl="1"/>
            <a:r>
              <a:rPr lang="en-US" dirty="0" smtClean="0"/>
              <a:t>Protected unions and union workers.</a:t>
            </a:r>
          </a:p>
          <a:p>
            <a:r>
              <a:rPr lang="en-US" b="1" dirty="0" smtClean="0"/>
              <a:t>1935 Social Security Administration (SSA)</a:t>
            </a:r>
          </a:p>
          <a:p>
            <a:pPr lvl="1"/>
            <a:r>
              <a:rPr lang="en-US" dirty="0" smtClean="0"/>
              <a:t>Insurance for retiree’s 65+.</a:t>
            </a:r>
          </a:p>
          <a:p>
            <a:pPr lvl="1"/>
            <a:r>
              <a:rPr lang="en-US" dirty="0" smtClean="0"/>
              <a:t>Unemployment compensation.</a:t>
            </a:r>
          </a:p>
          <a:p>
            <a:pPr lvl="1"/>
            <a:r>
              <a:rPr lang="en-US" dirty="0" smtClean="0"/>
              <a:t>Aid for families with disabled children.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(cont.)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86040" y="2374920"/>
              <a:ext cx="1473480" cy="1335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0200" y="2311560"/>
                <a:ext cx="1505160" cy="26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822320" y="3149640"/>
              <a:ext cx="5308920" cy="4068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06480" y="3085920"/>
                <a:ext cx="5340960" cy="53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1898640" y="3879720"/>
              <a:ext cx="1435320" cy="1274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882800" y="3816360"/>
                <a:ext cx="146736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1816200" y="4844880"/>
              <a:ext cx="4756320" cy="1148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00360" y="4781520"/>
                <a:ext cx="478800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1606680" y="5124600"/>
              <a:ext cx="2864160" cy="1591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590840" y="5060880"/>
                <a:ext cx="289584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1650960" y="5448240"/>
              <a:ext cx="3334320" cy="1465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35120" y="5384880"/>
                <a:ext cx="336600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1612800" y="5683320"/>
              <a:ext cx="4451760" cy="3240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596960" y="5619600"/>
                <a:ext cx="4483440" cy="45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35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1982</TotalTime>
  <Words>728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FDR  &amp;  THE NEW DEAL</vt:lpstr>
      <vt:lpstr>Franklin D. Roosevelt</vt:lpstr>
      <vt:lpstr>The New Deal</vt:lpstr>
      <vt:lpstr>The Three R’s</vt:lpstr>
      <vt:lpstr>Programs</vt:lpstr>
      <vt:lpstr>Programs (cont.)</vt:lpstr>
      <vt:lpstr>Programs (cont.)</vt:lpstr>
      <vt:lpstr>Programs (cont.)</vt:lpstr>
      <vt:lpstr>Programs (cont.)</vt:lpstr>
      <vt:lpstr>Programs (cont.)</vt:lpstr>
      <vt:lpstr>Opposition</vt:lpstr>
      <vt:lpstr>Opposition (cont.)</vt:lpstr>
      <vt:lpstr>Opposition (cont.)</vt:lpstr>
      <vt:lpstr>Programs Today</vt:lpstr>
      <vt:lpstr>FDR Inaugural Speech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DEAL</dc:title>
  <dc:creator>Windows User</dc:creator>
  <cp:lastModifiedBy>Agent Strung</cp:lastModifiedBy>
  <cp:revision>43</cp:revision>
  <cp:lastPrinted>2018-11-26T13:42:29Z</cp:lastPrinted>
  <dcterms:created xsi:type="dcterms:W3CDTF">2017-09-16T19:12:33Z</dcterms:created>
  <dcterms:modified xsi:type="dcterms:W3CDTF">2018-11-27T13:18:06Z</dcterms:modified>
</cp:coreProperties>
</file>